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61" r:id="rId5"/>
    <p:sldId id="259" r:id="rId6"/>
    <p:sldId id="264" r:id="rId7"/>
    <p:sldId id="260" r:id="rId8"/>
    <p:sldId id="262" r:id="rId9"/>
    <p:sldId id="320" r:id="rId10"/>
    <p:sldId id="285" r:id="rId11"/>
    <p:sldId id="266" r:id="rId12"/>
    <p:sldId id="296" r:id="rId13"/>
    <p:sldId id="313" r:id="rId14"/>
    <p:sldId id="265" r:id="rId15"/>
    <p:sldId id="267" r:id="rId16"/>
    <p:sldId id="263" r:id="rId17"/>
    <p:sldId id="317" r:id="rId18"/>
    <p:sldId id="268" r:id="rId19"/>
    <p:sldId id="256" r:id="rId20"/>
    <p:sldId id="319" r:id="rId21"/>
    <p:sldId id="258" r:id="rId22"/>
    <p:sldId id="31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485E3F-5215-4224-A559-668C07E9B632}" v="56" dt="2025-08-31T06:08:38.0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536" y="52"/>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Burns" userId="27c6ddd8-b396-4b0c-9e90-4d81727b50f4" providerId="ADAL" clId="{C4485E3F-5215-4224-A559-668C07E9B632}"/>
    <pc:docChg chg="undo custSel addSld delSld modSld sldOrd">
      <pc:chgData name="Andrew Burns" userId="27c6ddd8-b396-4b0c-9e90-4d81727b50f4" providerId="ADAL" clId="{C4485E3F-5215-4224-A559-668C07E9B632}" dt="2025-09-01T04:21:19.776" v="1778" actId="6549"/>
      <pc:docMkLst>
        <pc:docMk/>
      </pc:docMkLst>
      <pc:sldChg chg="addSp delSp modSp mod">
        <pc:chgData name="Andrew Burns" userId="27c6ddd8-b396-4b0c-9e90-4d81727b50f4" providerId="ADAL" clId="{C4485E3F-5215-4224-A559-668C07E9B632}" dt="2025-08-31T05:13:44.728" v="1476" actId="1076"/>
        <pc:sldMkLst>
          <pc:docMk/>
          <pc:sldMk cId="2372955298" sldId="256"/>
        </pc:sldMkLst>
        <pc:spChg chg="add mod">
          <ac:chgData name="Andrew Burns" userId="27c6ddd8-b396-4b0c-9e90-4d81727b50f4" providerId="ADAL" clId="{C4485E3F-5215-4224-A559-668C07E9B632}" dt="2025-08-30T23:03:50.788" v="682" actId="20577"/>
          <ac:spMkLst>
            <pc:docMk/>
            <pc:sldMk cId="2372955298" sldId="256"/>
            <ac:spMk id="9" creationId="{EC0D7C8D-924D-CA0B-2542-10D26FA20815}"/>
          </ac:spMkLst>
        </pc:spChg>
        <pc:picChg chg="mod">
          <ac:chgData name="Andrew Burns" userId="27c6ddd8-b396-4b0c-9e90-4d81727b50f4" providerId="ADAL" clId="{C4485E3F-5215-4224-A559-668C07E9B632}" dt="2025-08-31T05:13:44.728" v="1476" actId="1076"/>
          <ac:picMkLst>
            <pc:docMk/>
            <pc:sldMk cId="2372955298" sldId="256"/>
            <ac:picMk id="5" creationId="{EAFFF1DD-16D2-425E-DBBE-1B51D22A4FE8}"/>
          </ac:picMkLst>
        </pc:picChg>
      </pc:sldChg>
      <pc:sldChg chg="addSp delSp modSp del mod">
        <pc:chgData name="Andrew Burns" userId="27c6ddd8-b396-4b0c-9e90-4d81727b50f4" providerId="ADAL" clId="{C4485E3F-5215-4224-A559-668C07E9B632}" dt="2025-08-31T05:19:03.950" v="1574" actId="47"/>
        <pc:sldMkLst>
          <pc:docMk/>
          <pc:sldMk cId="2320258078" sldId="257"/>
        </pc:sldMkLst>
        <pc:spChg chg="add mod">
          <ac:chgData name="Andrew Burns" userId="27c6ddd8-b396-4b0c-9e90-4d81727b50f4" providerId="ADAL" clId="{C4485E3F-5215-4224-A559-668C07E9B632}" dt="2025-08-31T05:15:47.306" v="1559" actId="1076"/>
          <ac:spMkLst>
            <pc:docMk/>
            <pc:sldMk cId="2320258078" sldId="257"/>
            <ac:spMk id="4" creationId="{0597AFCF-9DE0-EFFB-F6C3-A706B0FEC600}"/>
          </ac:spMkLst>
        </pc:spChg>
        <pc:picChg chg="add mod">
          <ac:chgData name="Andrew Burns" userId="27c6ddd8-b396-4b0c-9e90-4d81727b50f4" providerId="ADAL" clId="{C4485E3F-5215-4224-A559-668C07E9B632}" dt="2025-08-31T05:16:09.796" v="1561" actId="14100"/>
          <ac:picMkLst>
            <pc:docMk/>
            <pc:sldMk cId="2320258078" sldId="257"/>
            <ac:picMk id="2" creationId="{0B155A90-D233-2C1B-E411-0F73F4B77EA7}"/>
          </ac:picMkLst>
        </pc:picChg>
        <pc:picChg chg="mod">
          <ac:chgData name="Andrew Burns" userId="27c6ddd8-b396-4b0c-9e90-4d81727b50f4" providerId="ADAL" clId="{C4485E3F-5215-4224-A559-668C07E9B632}" dt="2025-08-31T05:13:41.328" v="1475" actId="1076"/>
          <ac:picMkLst>
            <pc:docMk/>
            <pc:sldMk cId="2320258078" sldId="257"/>
            <ac:picMk id="5" creationId="{DCE179C4-3A26-BDE4-936C-259018491F6E}"/>
          </ac:picMkLst>
        </pc:picChg>
      </pc:sldChg>
      <pc:sldChg chg="addSp modSp mod ord">
        <pc:chgData name="Andrew Burns" userId="27c6ddd8-b396-4b0c-9e90-4d81727b50f4" providerId="ADAL" clId="{C4485E3F-5215-4224-A559-668C07E9B632}" dt="2025-08-31T05:13:56.769" v="1477" actId="1076"/>
        <pc:sldMkLst>
          <pc:docMk/>
          <pc:sldMk cId="2726911357" sldId="258"/>
        </pc:sldMkLst>
        <pc:spChg chg="mod">
          <ac:chgData name="Andrew Burns" userId="27c6ddd8-b396-4b0c-9e90-4d81727b50f4" providerId="ADAL" clId="{C4485E3F-5215-4224-A559-668C07E9B632}" dt="2025-08-30T23:07:23.409" v="695" actId="14100"/>
          <ac:spMkLst>
            <pc:docMk/>
            <pc:sldMk cId="2726911357" sldId="258"/>
            <ac:spMk id="12" creationId="{19DBB84B-AEA9-5DDB-D177-74C2C44515DE}"/>
          </ac:spMkLst>
        </pc:spChg>
        <pc:spChg chg="add mod">
          <ac:chgData name="Andrew Burns" userId="27c6ddd8-b396-4b0c-9e90-4d81727b50f4" providerId="ADAL" clId="{C4485E3F-5215-4224-A559-668C07E9B632}" dt="2025-08-30T23:03:28.360" v="680" actId="20577"/>
          <ac:spMkLst>
            <pc:docMk/>
            <pc:sldMk cId="2726911357" sldId="258"/>
            <ac:spMk id="13" creationId="{7F5895D6-E1E6-8ED9-5B15-9C7977EF7641}"/>
          </ac:spMkLst>
        </pc:spChg>
        <pc:picChg chg="mod">
          <ac:chgData name="Andrew Burns" userId="27c6ddd8-b396-4b0c-9e90-4d81727b50f4" providerId="ADAL" clId="{C4485E3F-5215-4224-A559-668C07E9B632}" dt="2025-08-31T05:13:56.769" v="1477" actId="1076"/>
          <ac:picMkLst>
            <pc:docMk/>
            <pc:sldMk cId="2726911357" sldId="258"/>
            <ac:picMk id="6" creationId="{0FEE9A01-7AD9-05AC-CC6E-7942723CBE7C}"/>
          </ac:picMkLst>
        </pc:picChg>
        <pc:picChg chg="mod">
          <ac:chgData name="Andrew Burns" userId="27c6ddd8-b396-4b0c-9e90-4d81727b50f4" providerId="ADAL" clId="{C4485E3F-5215-4224-A559-668C07E9B632}" dt="2025-08-30T23:06:54.292" v="688" actId="14100"/>
          <ac:picMkLst>
            <pc:docMk/>
            <pc:sldMk cId="2726911357" sldId="258"/>
            <ac:picMk id="11" creationId="{E8A6D7F8-C283-B72B-44AE-6252F1775E02}"/>
          </ac:picMkLst>
        </pc:picChg>
      </pc:sldChg>
      <pc:sldChg chg="addSp delSp modSp add mod ord">
        <pc:chgData name="Andrew Burns" userId="27c6ddd8-b396-4b0c-9e90-4d81727b50f4" providerId="ADAL" clId="{C4485E3F-5215-4224-A559-668C07E9B632}" dt="2025-08-31T05:28:15.082" v="1662"/>
        <pc:sldMkLst>
          <pc:docMk/>
          <pc:sldMk cId="3532922656" sldId="259"/>
        </pc:sldMkLst>
        <pc:spChg chg="add mod">
          <ac:chgData name="Andrew Burns" userId="27c6ddd8-b396-4b0c-9e90-4d81727b50f4" providerId="ADAL" clId="{C4485E3F-5215-4224-A559-668C07E9B632}" dt="2025-08-31T00:04:28.432" v="1405" actId="20577"/>
          <ac:spMkLst>
            <pc:docMk/>
            <pc:sldMk cId="3532922656" sldId="259"/>
            <ac:spMk id="4" creationId="{F1BAA5D9-AC12-1F86-9674-08FA2D3B0569}"/>
          </ac:spMkLst>
        </pc:spChg>
        <pc:spChg chg="add mod">
          <ac:chgData name="Andrew Burns" userId="27c6ddd8-b396-4b0c-9e90-4d81727b50f4" providerId="ADAL" clId="{C4485E3F-5215-4224-A559-668C07E9B632}" dt="2025-08-30T00:53:16.999" v="38" actId="255"/>
          <ac:spMkLst>
            <pc:docMk/>
            <pc:sldMk cId="3532922656" sldId="259"/>
            <ac:spMk id="7" creationId="{3802ED1E-6C85-E72B-C7C8-AF86AE15A886}"/>
          </ac:spMkLst>
        </pc:spChg>
        <pc:picChg chg="add mod modCrop">
          <ac:chgData name="Andrew Burns" userId="27c6ddd8-b396-4b0c-9e90-4d81727b50f4" providerId="ADAL" clId="{C4485E3F-5215-4224-A559-668C07E9B632}" dt="2025-08-31T00:02:40.311" v="1344" actId="732"/>
          <ac:picMkLst>
            <pc:docMk/>
            <pc:sldMk cId="3532922656" sldId="259"/>
            <ac:picMk id="2" creationId="{0813F4E8-88DC-159E-6721-EE864EBDAFEB}"/>
          </ac:picMkLst>
        </pc:picChg>
        <pc:picChg chg="add mod modCrop">
          <ac:chgData name="Andrew Burns" userId="27c6ddd8-b396-4b0c-9e90-4d81727b50f4" providerId="ADAL" clId="{C4485E3F-5215-4224-A559-668C07E9B632}" dt="2025-08-31T00:02:17.838" v="1340" actId="14100"/>
          <ac:picMkLst>
            <pc:docMk/>
            <pc:sldMk cId="3532922656" sldId="259"/>
            <ac:picMk id="3" creationId="{8D8C9A92-402B-13C9-0A46-3C41FD045278}"/>
          </ac:picMkLst>
        </pc:picChg>
        <pc:picChg chg="add mod">
          <ac:chgData name="Andrew Burns" userId="27c6ddd8-b396-4b0c-9e90-4d81727b50f4" providerId="ADAL" clId="{C4485E3F-5215-4224-A559-668C07E9B632}" dt="2025-08-31T00:02:34.070" v="1343" actId="14100"/>
          <ac:picMkLst>
            <pc:docMk/>
            <pc:sldMk cId="3532922656" sldId="259"/>
            <ac:picMk id="5" creationId="{24F83FEC-7231-01F6-2399-389475794393}"/>
          </ac:picMkLst>
        </pc:picChg>
      </pc:sldChg>
      <pc:sldChg chg="addSp delSp modSp add mod ord">
        <pc:chgData name="Andrew Burns" userId="27c6ddd8-b396-4b0c-9e90-4d81727b50f4" providerId="ADAL" clId="{C4485E3F-5215-4224-A559-668C07E9B632}" dt="2025-08-31T05:29:04.863" v="1666"/>
        <pc:sldMkLst>
          <pc:docMk/>
          <pc:sldMk cId="2734762650" sldId="260"/>
        </pc:sldMkLst>
        <pc:spChg chg="mod">
          <ac:chgData name="Andrew Burns" userId="27c6ddd8-b396-4b0c-9e90-4d81727b50f4" providerId="ADAL" clId="{C4485E3F-5215-4224-A559-668C07E9B632}" dt="2025-08-30T00:55:58.138" v="125" actId="20577"/>
          <ac:spMkLst>
            <pc:docMk/>
            <pc:sldMk cId="2734762650" sldId="260"/>
            <ac:spMk id="7" creationId="{70590D62-4FB6-FA10-12B9-CF80127BFE46}"/>
          </ac:spMkLst>
        </pc:spChg>
        <pc:picChg chg="add mod">
          <ac:chgData name="Andrew Burns" userId="27c6ddd8-b396-4b0c-9e90-4d81727b50f4" providerId="ADAL" clId="{C4485E3F-5215-4224-A559-668C07E9B632}" dt="2025-08-30T22:47:25.641" v="590" actId="14100"/>
          <ac:picMkLst>
            <pc:docMk/>
            <pc:sldMk cId="2734762650" sldId="260"/>
            <ac:picMk id="3" creationId="{B49F47DE-0973-5636-DC29-042EE265FD11}"/>
          </ac:picMkLst>
        </pc:picChg>
        <pc:picChg chg="add mod">
          <ac:chgData name="Andrew Burns" userId="27c6ddd8-b396-4b0c-9e90-4d81727b50f4" providerId="ADAL" clId="{C4485E3F-5215-4224-A559-668C07E9B632}" dt="2025-08-30T00:55:53.443" v="114" actId="14100"/>
          <ac:picMkLst>
            <pc:docMk/>
            <pc:sldMk cId="2734762650" sldId="260"/>
            <ac:picMk id="4" creationId="{08E1DBBE-42EB-1BAF-9999-3EDFE599C2A5}"/>
          </ac:picMkLst>
        </pc:picChg>
        <pc:picChg chg="add mod">
          <ac:chgData name="Andrew Burns" userId="27c6ddd8-b396-4b0c-9e90-4d81727b50f4" providerId="ADAL" clId="{C4485E3F-5215-4224-A559-668C07E9B632}" dt="2025-08-30T22:47:30.388" v="591" actId="1076"/>
          <ac:picMkLst>
            <pc:docMk/>
            <pc:sldMk cId="2734762650" sldId="260"/>
            <ac:picMk id="8" creationId="{7D26AABF-8EDB-B685-FEA5-F55B5E9260D7}"/>
          </ac:picMkLst>
        </pc:picChg>
        <pc:picChg chg="add mod">
          <ac:chgData name="Andrew Burns" userId="27c6ddd8-b396-4b0c-9e90-4d81727b50f4" providerId="ADAL" clId="{C4485E3F-5215-4224-A559-668C07E9B632}" dt="2025-08-30T00:59:49.710" v="140" actId="1076"/>
          <ac:picMkLst>
            <pc:docMk/>
            <pc:sldMk cId="2734762650" sldId="260"/>
            <ac:picMk id="10" creationId="{3FA5E2FC-B385-55A8-F317-49A123EE6122}"/>
          </ac:picMkLst>
        </pc:picChg>
        <pc:picChg chg="add mod">
          <ac:chgData name="Andrew Burns" userId="27c6ddd8-b396-4b0c-9e90-4d81727b50f4" providerId="ADAL" clId="{C4485E3F-5215-4224-A559-668C07E9B632}" dt="2025-08-30T00:59:49.710" v="140" actId="1076"/>
          <ac:picMkLst>
            <pc:docMk/>
            <pc:sldMk cId="2734762650" sldId="260"/>
            <ac:picMk id="12" creationId="{F285CD79-E8D3-84E3-8F95-B362281B1CE0}"/>
          </ac:picMkLst>
        </pc:picChg>
      </pc:sldChg>
      <pc:sldChg chg="addSp delSp modSp add mod ord">
        <pc:chgData name="Andrew Burns" userId="27c6ddd8-b396-4b0c-9e90-4d81727b50f4" providerId="ADAL" clId="{C4485E3F-5215-4224-A559-668C07E9B632}" dt="2025-09-01T04:18:25.911" v="1774" actId="20577"/>
        <pc:sldMkLst>
          <pc:docMk/>
          <pc:sldMk cId="1692840944" sldId="261"/>
        </pc:sldMkLst>
        <pc:spChg chg="add mod">
          <ac:chgData name="Andrew Burns" userId="27c6ddd8-b396-4b0c-9e90-4d81727b50f4" providerId="ADAL" clId="{C4485E3F-5215-4224-A559-668C07E9B632}" dt="2025-09-01T04:18:25.911" v="1774" actId="20577"/>
          <ac:spMkLst>
            <pc:docMk/>
            <pc:sldMk cId="1692840944" sldId="261"/>
            <ac:spMk id="5" creationId="{70DB6383-F2BE-2B26-C6FE-2D9F71825284}"/>
          </ac:spMkLst>
        </pc:spChg>
        <pc:spChg chg="mod">
          <ac:chgData name="Andrew Burns" userId="27c6ddd8-b396-4b0c-9e90-4d81727b50f4" providerId="ADAL" clId="{C4485E3F-5215-4224-A559-668C07E9B632}" dt="2025-08-30T22:20:36.357" v="506" actId="20577"/>
          <ac:spMkLst>
            <pc:docMk/>
            <pc:sldMk cId="1692840944" sldId="261"/>
            <ac:spMk id="7" creationId="{366E77AC-C6CF-07BF-9B01-867B02A1DDEA}"/>
          </ac:spMkLst>
        </pc:spChg>
        <pc:picChg chg="add mod">
          <ac:chgData name="Andrew Burns" userId="27c6ddd8-b396-4b0c-9e90-4d81727b50f4" providerId="ADAL" clId="{C4485E3F-5215-4224-A559-668C07E9B632}" dt="2025-08-30T22:26:41.115" v="579" actId="14100"/>
          <ac:picMkLst>
            <pc:docMk/>
            <pc:sldMk cId="1692840944" sldId="261"/>
            <ac:picMk id="3" creationId="{A54244B0-D632-4527-2A26-DC8CAE0C7AB4}"/>
          </ac:picMkLst>
        </pc:picChg>
        <pc:picChg chg="add mod">
          <ac:chgData name="Andrew Burns" userId="27c6ddd8-b396-4b0c-9e90-4d81727b50f4" providerId="ADAL" clId="{C4485E3F-5215-4224-A559-668C07E9B632}" dt="2025-08-30T22:21:03.008" v="510" actId="1076"/>
          <ac:picMkLst>
            <pc:docMk/>
            <pc:sldMk cId="1692840944" sldId="261"/>
            <ac:picMk id="4" creationId="{4C49E108-A8C1-BDB5-09D8-4570C685F396}"/>
          </ac:picMkLst>
        </pc:picChg>
      </pc:sldChg>
      <pc:sldChg chg="addSp delSp modSp add mod ord">
        <pc:chgData name="Andrew Burns" userId="27c6ddd8-b396-4b0c-9e90-4d81727b50f4" providerId="ADAL" clId="{C4485E3F-5215-4224-A559-668C07E9B632}" dt="2025-08-31T05:29:35.999" v="1670"/>
        <pc:sldMkLst>
          <pc:docMk/>
          <pc:sldMk cId="2105445923" sldId="262"/>
        </pc:sldMkLst>
        <pc:spChg chg="mod">
          <ac:chgData name="Andrew Burns" userId="27c6ddd8-b396-4b0c-9e90-4d81727b50f4" providerId="ADAL" clId="{C4485E3F-5215-4224-A559-668C07E9B632}" dt="2025-08-30T01:03:46.299" v="197" actId="20577"/>
          <ac:spMkLst>
            <pc:docMk/>
            <pc:sldMk cId="2105445923" sldId="262"/>
            <ac:spMk id="7" creationId="{EDD9A66A-5D5D-B985-D997-8184C87D5853}"/>
          </ac:spMkLst>
        </pc:spChg>
        <pc:picChg chg="add mod">
          <ac:chgData name="Andrew Burns" userId="27c6ddd8-b396-4b0c-9e90-4d81727b50f4" providerId="ADAL" clId="{C4485E3F-5215-4224-A559-668C07E9B632}" dt="2025-08-30T01:04:23.225" v="198" actId="14100"/>
          <ac:picMkLst>
            <pc:docMk/>
            <pc:sldMk cId="2105445923" sldId="262"/>
            <ac:picMk id="4" creationId="{C7055681-8AE9-17C1-EF9E-7C20B5283967}"/>
          </ac:picMkLst>
        </pc:picChg>
        <pc:picChg chg="add mod">
          <ac:chgData name="Andrew Burns" userId="27c6ddd8-b396-4b0c-9e90-4d81727b50f4" providerId="ADAL" clId="{C4485E3F-5215-4224-A559-668C07E9B632}" dt="2025-08-30T01:04:28.494" v="201" actId="1076"/>
          <ac:picMkLst>
            <pc:docMk/>
            <pc:sldMk cId="2105445923" sldId="262"/>
            <ac:picMk id="6" creationId="{831C64FA-4149-FF41-F693-8A2CF15A830D}"/>
          </ac:picMkLst>
        </pc:picChg>
      </pc:sldChg>
      <pc:sldChg chg="addSp delSp modSp add mod ord">
        <pc:chgData name="Andrew Burns" userId="27c6ddd8-b396-4b0c-9e90-4d81727b50f4" providerId="ADAL" clId="{C4485E3F-5215-4224-A559-668C07E9B632}" dt="2025-08-31T06:16:35.701" v="1772"/>
        <pc:sldMkLst>
          <pc:docMk/>
          <pc:sldMk cId="1571258262" sldId="263"/>
        </pc:sldMkLst>
        <pc:spChg chg="mod">
          <ac:chgData name="Andrew Burns" userId="27c6ddd8-b396-4b0c-9e90-4d81727b50f4" providerId="ADAL" clId="{C4485E3F-5215-4224-A559-668C07E9B632}" dt="2025-08-30T01:05:02.004" v="220" actId="20577"/>
          <ac:spMkLst>
            <pc:docMk/>
            <pc:sldMk cId="1571258262" sldId="263"/>
            <ac:spMk id="7" creationId="{FD641E98-F845-DAC3-72A2-CF7A09162E6B}"/>
          </ac:spMkLst>
        </pc:spChg>
        <pc:picChg chg="add mod">
          <ac:chgData name="Andrew Burns" userId="27c6ddd8-b396-4b0c-9e90-4d81727b50f4" providerId="ADAL" clId="{C4485E3F-5215-4224-A559-668C07E9B632}" dt="2025-08-30T01:05:25.664" v="225" actId="1076"/>
          <ac:picMkLst>
            <pc:docMk/>
            <pc:sldMk cId="1571258262" sldId="263"/>
            <ac:picMk id="3" creationId="{32D5B911-E49E-0E58-E8F7-A85DB04FDDA7}"/>
          </ac:picMkLst>
        </pc:picChg>
        <pc:picChg chg="add mod">
          <ac:chgData name="Andrew Burns" userId="27c6ddd8-b396-4b0c-9e90-4d81727b50f4" providerId="ADAL" clId="{C4485E3F-5215-4224-A559-668C07E9B632}" dt="2025-08-30T01:05:39.873" v="229" actId="1076"/>
          <ac:picMkLst>
            <pc:docMk/>
            <pc:sldMk cId="1571258262" sldId="263"/>
            <ac:picMk id="8" creationId="{7A1EBA7B-E63D-D38E-9145-F7225BA1DB4E}"/>
          </ac:picMkLst>
        </pc:picChg>
      </pc:sldChg>
      <pc:sldChg chg="addSp delSp modSp add mod ord">
        <pc:chgData name="Andrew Burns" userId="27c6ddd8-b396-4b0c-9e90-4d81727b50f4" providerId="ADAL" clId="{C4485E3F-5215-4224-A559-668C07E9B632}" dt="2025-09-01T04:18:36.220" v="1776" actId="20577"/>
        <pc:sldMkLst>
          <pc:docMk/>
          <pc:sldMk cId="4207325482" sldId="264"/>
        </pc:sldMkLst>
        <pc:spChg chg="add mod">
          <ac:chgData name="Andrew Burns" userId="27c6ddd8-b396-4b0c-9e90-4d81727b50f4" providerId="ADAL" clId="{C4485E3F-5215-4224-A559-668C07E9B632}" dt="2025-09-01T04:18:36.220" v="1776" actId="20577"/>
          <ac:spMkLst>
            <pc:docMk/>
            <pc:sldMk cId="4207325482" sldId="264"/>
            <ac:spMk id="2" creationId="{9C94A4A6-DA34-806D-D537-AAEA04FE3B8B}"/>
          </ac:spMkLst>
        </pc:spChg>
        <pc:spChg chg="add mod">
          <ac:chgData name="Andrew Burns" userId="27c6ddd8-b396-4b0c-9e90-4d81727b50f4" providerId="ADAL" clId="{C4485E3F-5215-4224-A559-668C07E9B632}" dt="2025-08-30T01:07:11.503" v="280" actId="1076"/>
          <ac:spMkLst>
            <pc:docMk/>
            <pc:sldMk cId="4207325482" sldId="264"/>
            <ac:spMk id="5" creationId="{ABA6E40A-0549-6804-7BFF-5C97F80BE4B5}"/>
          </ac:spMkLst>
        </pc:spChg>
        <pc:spChg chg="mod">
          <ac:chgData name="Andrew Burns" userId="27c6ddd8-b396-4b0c-9e90-4d81727b50f4" providerId="ADAL" clId="{C4485E3F-5215-4224-A559-668C07E9B632}" dt="2025-08-30T01:07:01.097" v="278" actId="20577"/>
          <ac:spMkLst>
            <pc:docMk/>
            <pc:sldMk cId="4207325482" sldId="264"/>
            <ac:spMk id="7" creationId="{FD4B14D2-A709-DD1B-73C1-4A58F7941237}"/>
          </ac:spMkLst>
        </pc:spChg>
        <pc:picChg chg="add mod">
          <ac:chgData name="Andrew Burns" userId="27c6ddd8-b396-4b0c-9e90-4d81727b50f4" providerId="ADAL" clId="{C4485E3F-5215-4224-A559-668C07E9B632}" dt="2025-08-30T01:07:08.716" v="279" actId="1076"/>
          <ac:picMkLst>
            <pc:docMk/>
            <pc:sldMk cId="4207325482" sldId="264"/>
            <ac:picMk id="4" creationId="{6F5A2D72-3D26-18D5-0CFE-F2B84935CE8E}"/>
          </ac:picMkLst>
        </pc:picChg>
      </pc:sldChg>
      <pc:sldChg chg="addSp delSp modSp add mod ord">
        <pc:chgData name="Andrew Burns" userId="27c6ddd8-b396-4b0c-9e90-4d81727b50f4" providerId="ADAL" clId="{C4485E3F-5215-4224-A559-668C07E9B632}" dt="2025-08-31T06:12:48.807" v="1762"/>
        <pc:sldMkLst>
          <pc:docMk/>
          <pc:sldMk cId="2334715938" sldId="265"/>
        </pc:sldMkLst>
        <pc:spChg chg="mod">
          <ac:chgData name="Andrew Burns" userId="27c6ddd8-b396-4b0c-9e90-4d81727b50f4" providerId="ADAL" clId="{C4485E3F-5215-4224-A559-668C07E9B632}" dt="2025-08-30T23:02:49.929" v="671" actId="108"/>
          <ac:spMkLst>
            <pc:docMk/>
            <pc:sldMk cId="2334715938" sldId="265"/>
            <ac:spMk id="10" creationId="{00000000-0000-0000-0000-000000000000}"/>
          </ac:spMkLst>
        </pc:spChg>
        <pc:spChg chg="add del mod">
          <ac:chgData name="Andrew Burns" userId="27c6ddd8-b396-4b0c-9e90-4d81727b50f4" providerId="ADAL" clId="{C4485E3F-5215-4224-A559-668C07E9B632}" dt="2025-08-30T23:02:08.049" v="670" actId="20577"/>
          <ac:spMkLst>
            <pc:docMk/>
            <pc:sldMk cId="2334715938" sldId="265"/>
            <ac:spMk id="11" creationId="{00000000-0000-0000-0000-000000000000}"/>
          </ac:spMkLst>
        </pc:spChg>
        <pc:picChg chg="mod">
          <ac:chgData name="Andrew Burns" userId="27c6ddd8-b396-4b0c-9e90-4d81727b50f4" providerId="ADAL" clId="{C4485E3F-5215-4224-A559-668C07E9B632}" dt="2025-08-30T23:01:12.165" v="654" actId="1076"/>
          <ac:picMkLst>
            <pc:docMk/>
            <pc:sldMk cId="2334715938" sldId="265"/>
            <ac:picMk id="14" creationId="{00000000-0000-0000-0000-000000000000}"/>
          </ac:picMkLst>
        </pc:picChg>
        <pc:picChg chg="mod">
          <ac:chgData name="Andrew Burns" userId="27c6ddd8-b396-4b0c-9e90-4d81727b50f4" providerId="ADAL" clId="{C4485E3F-5215-4224-A559-668C07E9B632}" dt="2025-08-30T23:01:14.157" v="655" actId="1076"/>
          <ac:picMkLst>
            <pc:docMk/>
            <pc:sldMk cId="2334715938" sldId="265"/>
            <ac:picMk id="15" creationId="{00000000-0000-0000-0000-000000000000}"/>
          </ac:picMkLst>
        </pc:picChg>
      </pc:sldChg>
      <pc:sldChg chg="delSp modSp add mod ord">
        <pc:chgData name="Andrew Burns" userId="27c6ddd8-b396-4b0c-9e90-4d81727b50f4" providerId="ADAL" clId="{C4485E3F-5215-4224-A559-668C07E9B632}" dt="2025-08-31T05:54:08.201" v="1689" actId="20577"/>
        <pc:sldMkLst>
          <pc:docMk/>
          <pc:sldMk cId="32686733" sldId="266"/>
        </pc:sldMkLst>
        <pc:spChg chg="mod">
          <ac:chgData name="Andrew Burns" userId="27c6ddd8-b396-4b0c-9e90-4d81727b50f4" providerId="ADAL" clId="{C4485E3F-5215-4224-A559-668C07E9B632}" dt="2025-08-30T23:03:03.011" v="672" actId="108"/>
          <ac:spMkLst>
            <pc:docMk/>
            <pc:sldMk cId="32686733" sldId="266"/>
            <ac:spMk id="10" creationId="{00000000-0000-0000-0000-000000000000}"/>
          </ac:spMkLst>
        </pc:spChg>
        <pc:spChg chg="mod">
          <ac:chgData name="Andrew Burns" userId="27c6ddd8-b396-4b0c-9e90-4d81727b50f4" providerId="ADAL" clId="{C4485E3F-5215-4224-A559-668C07E9B632}" dt="2025-08-31T05:54:08.201" v="1689" actId="20577"/>
          <ac:spMkLst>
            <pc:docMk/>
            <pc:sldMk cId="32686733" sldId="266"/>
            <ac:spMk id="11" creationId="{00000000-0000-0000-0000-000000000000}"/>
          </ac:spMkLst>
        </pc:spChg>
        <pc:picChg chg="mod">
          <ac:chgData name="Andrew Burns" userId="27c6ddd8-b396-4b0c-9e90-4d81727b50f4" providerId="ADAL" clId="{C4485E3F-5215-4224-A559-668C07E9B632}" dt="2025-08-31T05:53:42.048" v="1675" actId="1076"/>
          <ac:picMkLst>
            <pc:docMk/>
            <pc:sldMk cId="32686733" sldId="266"/>
            <ac:picMk id="14" creationId="{00000000-0000-0000-0000-000000000000}"/>
          </ac:picMkLst>
        </pc:picChg>
        <pc:picChg chg="mod">
          <ac:chgData name="Andrew Burns" userId="27c6ddd8-b396-4b0c-9e90-4d81727b50f4" providerId="ADAL" clId="{C4485E3F-5215-4224-A559-668C07E9B632}" dt="2025-08-31T05:53:39.504" v="1674" actId="1076"/>
          <ac:picMkLst>
            <pc:docMk/>
            <pc:sldMk cId="32686733" sldId="266"/>
            <ac:picMk id="15" creationId="{00000000-0000-0000-0000-000000000000}"/>
          </ac:picMkLst>
        </pc:picChg>
      </pc:sldChg>
      <pc:sldChg chg="addSp delSp modSp add mod ord">
        <pc:chgData name="Andrew Burns" userId="27c6ddd8-b396-4b0c-9e90-4d81727b50f4" providerId="ADAL" clId="{C4485E3F-5215-4224-A559-668C07E9B632}" dt="2025-08-31T06:12:48.807" v="1762"/>
        <pc:sldMkLst>
          <pc:docMk/>
          <pc:sldMk cId="4256426025" sldId="267"/>
        </pc:sldMkLst>
        <pc:spChg chg="add mod">
          <ac:chgData name="Andrew Burns" userId="27c6ddd8-b396-4b0c-9e90-4d81727b50f4" providerId="ADAL" clId="{C4485E3F-5215-4224-A559-668C07E9B632}" dt="2025-08-30T23:40:59.402" v="1167" actId="20577"/>
          <ac:spMkLst>
            <pc:docMk/>
            <pc:sldMk cId="4256426025" sldId="267"/>
            <ac:spMk id="3" creationId="{DE1A4BD8-00CC-CFFB-3E33-660D328EC99B}"/>
          </ac:spMkLst>
        </pc:spChg>
        <pc:spChg chg="add mod">
          <ac:chgData name="Andrew Burns" userId="27c6ddd8-b396-4b0c-9e90-4d81727b50f4" providerId="ADAL" clId="{C4485E3F-5215-4224-A559-668C07E9B632}" dt="2025-08-30T23:41:32.529" v="1169" actId="108"/>
          <ac:spMkLst>
            <pc:docMk/>
            <pc:sldMk cId="4256426025" sldId="267"/>
            <ac:spMk id="4" creationId="{0892B71F-5D43-A16C-D0F4-AA188ED4A3BC}"/>
          </ac:spMkLst>
        </pc:spChg>
        <pc:spChg chg="mod">
          <ac:chgData name="Andrew Burns" userId="27c6ddd8-b396-4b0c-9e90-4d81727b50f4" providerId="ADAL" clId="{C4485E3F-5215-4224-A559-668C07E9B632}" dt="2025-08-30T23:42:03.963" v="1200" actId="20577"/>
          <ac:spMkLst>
            <pc:docMk/>
            <pc:sldMk cId="4256426025" sldId="267"/>
            <ac:spMk id="8" creationId="{00000000-0000-0000-0000-000000000000}"/>
          </ac:spMkLst>
        </pc:spChg>
        <pc:picChg chg="add mod">
          <ac:chgData name="Andrew Burns" userId="27c6ddd8-b396-4b0c-9e90-4d81727b50f4" providerId="ADAL" clId="{C4485E3F-5215-4224-A559-668C07E9B632}" dt="2025-08-30T01:15:46.413" v="366" actId="1076"/>
          <ac:picMkLst>
            <pc:docMk/>
            <pc:sldMk cId="4256426025" sldId="267"/>
            <ac:picMk id="2" creationId="{47E59342-0E67-DB5E-0236-7E3DD032C215}"/>
          </ac:picMkLst>
        </pc:picChg>
      </pc:sldChg>
      <pc:sldChg chg="addSp delSp modSp add mod ord">
        <pc:chgData name="Andrew Burns" userId="27c6ddd8-b396-4b0c-9e90-4d81727b50f4" providerId="ADAL" clId="{C4485E3F-5215-4224-A559-668C07E9B632}" dt="2025-08-30T23:17:02.667" v="1120"/>
        <pc:sldMkLst>
          <pc:docMk/>
          <pc:sldMk cId="578913587" sldId="268"/>
        </pc:sldMkLst>
        <pc:spChg chg="add mod">
          <ac:chgData name="Andrew Burns" userId="27c6ddd8-b396-4b0c-9e90-4d81727b50f4" providerId="ADAL" clId="{C4485E3F-5215-4224-A559-668C07E9B632}" dt="2025-08-30T23:10:24.684" v="772" actId="1076"/>
          <ac:spMkLst>
            <pc:docMk/>
            <pc:sldMk cId="578913587" sldId="268"/>
            <ac:spMk id="4" creationId="{A05033AA-92F7-26D1-5D11-69054465BEB7}"/>
          </ac:spMkLst>
        </pc:spChg>
        <pc:spChg chg="add mod">
          <ac:chgData name="Andrew Burns" userId="27c6ddd8-b396-4b0c-9e90-4d81727b50f4" providerId="ADAL" clId="{C4485E3F-5215-4224-A559-668C07E9B632}" dt="2025-08-30T23:12:08.718" v="882" actId="114"/>
          <ac:spMkLst>
            <pc:docMk/>
            <pc:sldMk cId="578913587" sldId="268"/>
            <ac:spMk id="7" creationId="{5722F29B-C4D1-3E6D-C7AB-8FF249C80C26}"/>
          </ac:spMkLst>
        </pc:spChg>
        <pc:spChg chg="add mod">
          <ac:chgData name="Andrew Burns" userId="27c6ddd8-b396-4b0c-9e90-4d81727b50f4" providerId="ADAL" clId="{C4485E3F-5215-4224-A559-668C07E9B632}" dt="2025-08-30T23:13:35.047" v="944" actId="20577"/>
          <ac:spMkLst>
            <pc:docMk/>
            <pc:sldMk cId="578913587" sldId="268"/>
            <ac:spMk id="8" creationId="{69A8C46B-8222-D3B1-B33E-11C712F49DB6}"/>
          </ac:spMkLst>
        </pc:spChg>
        <pc:spChg chg="add mod">
          <ac:chgData name="Andrew Burns" userId="27c6ddd8-b396-4b0c-9e90-4d81727b50f4" providerId="ADAL" clId="{C4485E3F-5215-4224-A559-668C07E9B632}" dt="2025-08-30T23:16:43.313" v="1118" actId="20577"/>
          <ac:spMkLst>
            <pc:docMk/>
            <pc:sldMk cId="578913587" sldId="268"/>
            <ac:spMk id="9" creationId="{1D54F952-14C4-AFDA-781E-402407DEA12F}"/>
          </ac:spMkLst>
        </pc:spChg>
        <pc:picChg chg="add mod">
          <ac:chgData name="Andrew Burns" userId="27c6ddd8-b396-4b0c-9e90-4d81727b50f4" providerId="ADAL" clId="{C4485E3F-5215-4224-A559-668C07E9B632}" dt="2025-08-30T23:10:09.177" v="770" actId="1076"/>
          <ac:picMkLst>
            <pc:docMk/>
            <pc:sldMk cId="578913587" sldId="268"/>
            <ac:picMk id="3" creationId="{620A6FF5-37E5-7B10-A6BE-CF8235BE9086}"/>
          </ac:picMkLst>
        </pc:picChg>
        <pc:picChg chg="add mod">
          <ac:chgData name="Andrew Burns" userId="27c6ddd8-b396-4b0c-9e90-4d81727b50f4" providerId="ADAL" clId="{C4485E3F-5215-4224-A559-668C07E9B632}" dt="2025-08-30T23:10:56.786" v="775" actId="14100"/>
          <ac:picMkLst>
            <pc:docMk/>
            <pc:sldMk cId="578913587" sldId="268"/>
            <ac:picMk id="6" creationId="{6A4457CC-B1B2-B167-820A-DA5128DEF6F3}"/>
          </ac:picMkLst>
        </pc:picChg>
      </pc:sldChg>
      <pc:sldChg chg="addSp delSp modSp add mod ord">
        <pc:chgData name="Andrew Burns" userId="27c6ddd8-b396-4b0c-9e90-4d81727b50f4" providerId="ADAL" clId="{C4485E3F-5215-4224-A559-668C07E9B632}" dt="2025-08-31T06:16:08.447" v="1770"/>
        <pc:sldMkLst>
          <pc:docMk/>
          <pc:sldMk cId="1304267880" sldId="285"/>
        </pc:sldMkLst>
        <pc:spChg chg="mod">
          <ac:chgData name="Andrew Burns" userId="27c6ddd8-b396-4b0c-9e90-4d81727b50f4" providerId="ADAL" clId="{C4485E3F-5215-4224-A559-668C07E9B632}" dt="2025-08-30T23:42:45.844" v="1218" actId="20577"/>
          <ac:spMkLst>
            <pc:docMk/>
            <pc:sldMk cId="1304267880" sldId="285"/>
            <ac:spMk id="10" creationId="{00000000-0000-0000-0000-000000000000}"/>
          </ac:spMkLst>
        </pc:spChg>
        <pc:spChg chg="mod">
          <ac:chgData name="Andrew Burns" userId="27c6ddd8-b396-4b0c-9e90-4d81727b50f4" providerId="ADAL" clId="{C4485E3F-5215-4224-A559-668C07E9B632}" dt="2025-08-30T23:42:35.196" v="1207" actId="113"/>
          <ac:spMkLst>
            <pc:docMk/>
            <pc:sldMk cId="1304267880" sldId="285"/>
            <ac:spMk id="11" creationId="{00000000-0000-0000-0000-000000000000}"/>
          </ac:spMkLst>
        </pc:spChg>
      </pc:sldChg>
      <pc:sldChg chg="addSp delSp modSp add mod ord">
        <pc:chgData name="Andrew Burns" userId="27c6ddd8-b396-4b0c-9e90-4d81727b50f4" providerId="ADAL" clId="{C4485E3F-5215-4224-A559-668C07E9B632}" dt="2025-08-30T23:45:19.503" v="1264" actId="1076"/>
        <pc:sldMkLst>
          <pc:docMk/>
          <pc:sldMk cId="1148231553" sldId="296"/>
        </pc:sldMkLst>
        <pc:spChg chg="mod">
          <ac:chgData name="Andrew Burns" userId="27c6ddd8-b396-4b0c-9e90-4d81727b50f4" providerId="ADAL" clId="{C4485E3F-5215-4224-A559-668C07E9B632}" dt="2025-08-30T23:43:28.791" v="1244" actId="20577"/>
          <ac:spMkLst>
            <pc:docMk/>
            <pc:sldMk cId="1148231553" sldId="296"/>
            <ac:spMk id="10" creationId="{00000000-0000-0000-0000-000000000000}"/>
          </ac:spMkLst>
        </pc:spChg>
        <pc:spChg chg="mod">
          <ac:chgData name="Andrew Burns" userId="27c6ddd8-b396-4b0c-9e90-4d81727b50f4" providerId="ADAL" clId="{C4485E3F-5215-4224-A559-668C07E9B632}" dt="2025-08-30T23:45:19.503" v="1264" actId="1076"/>
          <ac:spMkLst>
            <pc:docMk/>
            <pc:sldMk cId="1148231553" sldId="296"/>
            <ac:spMk id="11" creationId="{00000000-0000-0000-0000-000000000000}"/>
          </ac:spMkLst>
        </pc:spChg>
      </pc:sldChg>
      <pc:sldChg chg="delSp modSp add del mod ord">
        <pc:chgData name="Andrew Burns" userId="27c6ddd8-b396-4b0c-9e90-4d81727b50f4" providerId="ADAL" clId="{C4485E3F-5215-4224-A559-668C07E9B632}" dt="2025-09-01T04:18:56.061" v="1777" actId="47"/>
        <pc:sldMkLst>
          <pc:docMk/>
          <pc:sldMk cId="817682246" sldId="298"/>
        </pc:sldMkLst>
      </pc:sldChg>
      <pc:sldChg chg="delSp modSp add mod ord">
        <pc:chgData name="Andrew Burns" userId="27c6ddd8-b396-4b0c-9e90-4d81727b50f4" providerId="ADAL" clId="{C4485E3F-5215-4224-A559-668C07E9B632}" dt="2025-08-31T06:13:06.309" v="1764"/>
        <pc:sldMkLst>
          <pc:docMk/>
          <pc:sldMk cId="3522286879" sldId="313"/>
        </pc:sldMkLst>
        <pc:spChg chg="mod">
          <ac:chgData name="Andrew Burns" userId="27c6ddd8-b396-4b0c-9e90-4d81727b50f4" providerId="ADAL" clId="{C4485E3F-5215-4224-A559-668C07E9B632}" dt="2025-08-30T23:47:59.603" v="1303" actId="6549"/>
          <ac:spMkLst>
            <pc:docMk/>
            <pc:sldMk cId="3522286879" sldId="313"/>
            <ac:spMk id="11" creationId="{00000000-0000-0000-0000-000000000000}"/>
          </ac:spMkLst>
        </pc:spChg>
        <pc:spChg chg="mod">
          <ac:chgData name="Andrew Burns" userId="27c6ddd8-b396-4b0c-9e90-4d81727b50f4" providerId="ADAL" clId="{C4485E3F-5215-4224-A559-668C07E9B632}" dt="2025-08-30T23:46:51.159" v="1290" actId="20577"/>
          <ac:spMkLst>
            <pc:docMk/>
            <pc:sldMk cId="3522286879" sldId="313"/>
            <ac:spMk id="14" creationId="{00000000-0000-0000-0000-000000000000}"/>
          </ac:spMkLst>
        </pc:spChg>
        <pc:picChg chg="mod">
          <ac:chgData name="Andrew Burns" userId="27c6ddd8-b396-4b0c-9e90-4d81727b50f4" providerId="ADAL" clId="{C4485E3F-5215-4224-A559-668C07E9B632}" dt="2025-08-30T23:47:10.937" v="1296" actId="1076"/>
          <ac:picMkLst>
            <pc:docMk/>
            <pc:sldMk cId="3522286879" sldId="313"/>
            <ac:picMk id="13" creationId="{00000000-0000-0000-0000-000000000000}"/>
          </ac:picMkLst>
        </pc:picChg>
      </pc:sldChg>
      <pc:sldChg chg="delSp modSp add mod ord">
        <pc:chgData name="Andrew Burns" userId="27c6ddd8-b396-4b0c-9e90-4d81727b50f4" providerId="ADAL" clId="{C4485E3F-5215-4224-A559-668C07E9B632}" dt="2025-08-31T00:04:59.382" v="1407"/>
        <pc:sldMkLst>
          <pc:docMk/>
          <pc:sldMk cId="686749082" sldId="317"/>
        </pc:sldMkLst>
        <pc:spChg chg="mod">
          <ac:chgData name="Andrew Burns" userId="27c6ddd8-b396-4b0c-9e90-4d81727b50f4" providerId="ADAL" clId="{C4485E3F-5215-4224-A559-668C07E9B632}" dt="2025-08-30T23:49:36.128" v="1330" actId="6549"/>
          <ac:spMkLst>
            <pc:docMk/>
            <pc:sldMk cId="686749082" sldId="317"/>
            <ac:spMk id="11" creationId="{00000000-0000-0000-0000-000000000000}"/>
          </ac:spMkLst>
        </pc:spChg>
        <pc:spChg chg="mod">
          <ac:chgData name="Andrew Burns" userId="27c6ddd8-b396-4b0c-9e90-4d81727b50f4" providerId="ADAL" clId="{C4485E3F-5215-4224-A559-668C07E9B632}" dt="2025-08-30T23:48:10.662" v="1315" actId="20577"/>
          <ac:spMkLst>
            <pc:docMk/>
            <pc:sldMk cId="686749082" sldId="317"/>
            <ac:spMk id="13" creationId="{00000000-0000-0000-0000-000000000000}"/>
          </ac:spMkLst>
        </pc:spChg>
        <pc:picChg chg="mod">
          <ac:chgData name="Andrew Burns" userId="27c6ddd8-b396-4b0c-9e90-4d81727b50f4" providerId="ADAL" clId="{C4485E3F-5215-4224-A559-668C07E9B632}" dt="2025-08-30T23:48:25.260" v="1322" actId="1076"/>
          <ac:picMkLst>
            <pc:docMk/>
            <pc:sldMk cId="686749082" sldId="317"/>
            <ac:picMk id="14" creationId="{00000000-0000-0000-0000-000000000000}"/>
          </ac:picMkLst>
        </pc:picChg>
        <pc:picChg chg="mod">
          <ac:chgData name="Andrew Burns" userId="27c6ddd8-b396-4b0c-9e90-4d81727b50f4" providerId="ADAL" clId="{C4485E3F-5215-4224-A559-668C07E9B632}" dt="2025-08-30T23:48:30.853" v="1324" actId="1076"/>
          <ac:picMkLst>
            <pc:docMk/>
            <pc:sldMk cId="686749082" sldId="317"/>
            <ac:picMk id="16" creationId="{00000000-0000-0000-0000-000000000000}"/>
          </ac:picMkLst>
        </pc:picChg>
      </pc:sldChg>
      <pc:sldChg chg="addSp delSp modSp add mod">
        <pc:chgData name="Andrew Burns" userId="27c6ddd8-b396-4b0c-9e90-4d81727b50f4" providerId="ADAL" clId="{C4485E3F-5215-4224-A559-668C07E9B632}" dt="2025-08-31T05:14:03.375" v="1478" actId="14100"/>
        <pc:sldMkLst>
          <pc:docMk/>
          <pc:sldMk cId="1679698685" sldId="318"/>
        </pc:sldMkLst>
        <pc:spChg chg="add mod">
          <ac:chgData name="Andrew Burns" userId="27c6ddd8-b396-4b0c-9e90-4d81727b50f4" providerId="ADAL" clId="{C4485E3F-5215-4224-A559-668C07E9B632}" dt="2025-08-31T05:13:30.442" v="1474" actId="20577"/>
          <ac:spMkLst>
            <pc:docMk/>
            <pc:sldMk cId="1679698685" sldId="318"/>
            <ac:spMk id="2" creationId="{D35EA504-490F-43C5-91AA-06B7858FCC8F}"/>
          </ac:spMkLst>
        </pc:spChg>
        <pc:picChg chg="add mod">
          <ac:chgData name="Andrew Burns" userId="27c6ddd8-b396-4b0c-9e90-4d81727b50f4" providerId="ADAL" clId="{C4485E3F-5215-4224-A559-668C07E9B632}" dt="2025-08-30T23:34:03.253" v="1143" actId="1076"/>
          <ac:picMkLst>
            <pc:docMk/>
            <pc:sldMk cId="1679698685" sldId="318"/>
            <ac:picMk id="3" creationId="{692AC205-05C8-B088-2A2E-B92686B33816}"/>
          </ac:picMkLst>
        </pc:picChg>
        <pc:picChg chg="add mod">
          <ac:chgData name="Andrew Burns" userId="27c6ddd8-b396-4b0c-9e90-4d81727b50f4" providerId="ADAL" clId="{C4485E3F-5215-4224-A559-668C07E9B632}" dt="2025-08-30T23:34:03.253" v="1143" actId="1076"/>
          <ac:picMkLst>
            <pc:docMk/>
            <pc:sldMk cId="1679698685" sldId="318"/>
            <ac:picMk id="5" creationId="{968A3E23-3135-5AB9-C503-DC27B0D670B1}"/>
          </ac:picMkLst>
        </pc:picChg>
        <pc:picChg chg="add mod">
          <ac:chgData name="Andrew Burns" userId="27c6ddd8-b396-4b0c-9e90-4d81727b50f4" providerId="ADAL" clId="{C4485E3F-5215-4224-A559-668C07E9B632}" dt="2025-08-31T05:11:55.251" v="1468" actId="14100"/>
          <ac:picMkLst>
            <pc:docMk/>
            <pc:sldMk cId="1679698685" sldId="318"/>
            <ac:picMk id="6" creationId="{B97C694A-6DCB-0096-BAC3-492D2EB8FFAF}"/>
          </ac:picMkLst>
        </pc:picChg>
        <pc:picChg chg="add mod">
          <ac:chgData name="Andrew Burns" userId="27c6ddd8-b396-4b0c-9e90-4d81727b50f4" providerId="ADAL" clId="{C4485E3F-5215-4224-A559-668C07E9B632}" dt="2025-08-30T23:34:03.253" v="1143" actId="1076"/>
          <ac:picMkLst>
            <pc:docMk/>
            <pc:sldMk cId="1679698685" sldId="318"/>
            <ac:picMk id="10" creationId="{EB224A98-2C4A-3A5B-711D-FCAEF5A7271C}"/>
          </ac:picMkLst>
        </pc:picChg>
        <pc:picChg chg="add mod">
          <ac:chgData name="Andrew Burns" userId="27c6ddd8-b396-4b0c-9e90-4d81727b50f4" providerId="ADAL" clId="{C4485E3F-5215-4224-A559-668C07E9B632}" dt="2025-08-31T05:11:31.152" v="1463" actId="1076"/>
          <ac:picMkLst>
            <pc:docMk/>
            <pc:sldMk cId="1679698685" sldId="318"/>
            <ac:picMk id="15" creationId="{2AD0A881-5193-290E-E757-4CA73BC42E00}"/>
          </ac:picMkLst>
        </pc:picChg>
        <pc:picChg chg="add mod">
          <ac:chgData name="Andrew Burns" userId="27c6ddd8-b396-4b0c-9e90-4d81727b50f4" providerId="ADAL" clId="{C4485E3F-5215-4224-A559-668C07E9B632}" dt="2025-08-31T05:14:03.375" v="1478" actId="14100"/>
          <ac:picMkLst>
            <pc:docMk/>
            <pc:sldMk cId="1679698685" sldId="318"/>
            <ac:picMk id="17" creationId="{AC9F20D5-6F78-39FB-B627-151A64C7EBD4}"/>
          </ac:picMkLst>
        </pc:picChg>
      </pc:sldChg>
      <pc:sldChg chg="addSp delSp modSp add del mod">
        <pc:chgData name="Andrew Burns" userId="27c6ddd8-b396-4b0c-9e90-4d81727b50f4" providerId="ADAL" clId="{C4485E3F-5215-4224-A559-668C07E9B632}" dt="2025-08-31T05:20:53.189" v="1660" actId="1035"/>
        <pc:sldMkLst>
          <pc:docMk/>
          <pc:sldMk cId="1648259956" sldId="319"/>
        </pc:sldMkLst>
        <pc:spChg chg="mod">
          <ac:chgData name="Andrew Burns" userId="27c6ddd8-b396-4b0c-9e90-4d81727b50f4" providerId="ADAL" clId="{C4485E3F-5215-4224-A559-668C07E9B632}" dt="2025-08-31T05:19:48.381" v="1582" actId="1076"/>
          <ac:spMkLst>
            <pc:docMk/>
            <pc:sldMk cId="1648259956" sldId="319"/>
            <ac:spMk id="4" creationId="{19E85CF5-E2FC-C226-0FDE-A9AC8761A898}"/>
          </ac:spMkLst>
        </pc:spChg>
        <pc:spChg chg="add mod">
          <ac:chgData name="Andrew Burns" userId="27c6ddd8-b396-4b0c-9e90-4d81727b50f4" providerId="ADAL" clId="{C4485E3F-5215-4224-A559-668C07E9B632}" dt="2025-08-31T05:19:45.839" v="1581" actId="571"/>
          <ac:spMkLst>
            <pc:docMk/>
            <pc:sldMk cId="1648259956" sldId="319"/>
            <ac:spMk id="6" creationId="{2D2F0F0F-1779-4B3B-836C-D181E118A032}"/>
          </ac:spMkLst>
        </pc:spChg>
        <pc:spChg chg="add mod">
          <ac:chgData name="Andrew Burns" userId="27c6ddd8-b396-4b0c-9e90-4d81727b50f4" providerId="ADAL" clId="{C4485E3F-5215-4224-A559-668C07E9B632}" dt="2025-08-31T05:20:53.189" v="1660" actId="1035"/>
          <ac:spMkLst>
            <pc:docMk/>
            <pc:sldMk cId="1648259956" sldId="319"/>
            <ac:spMk id="7" creationId="{3F61AAE3-EFAE-2FB2-E6B5-25CD83505D66}"/>
          </ac:spMkLst>
        </pc:spChg>
        <pc:spChg chg="add mod">
          <ac:chgData name="Andrew Burns" userId="27c6ddd8-b396-4b0c-9e90-4d81727b50f4" providerId="ADAL" clId="{C4485E3F-5215-4224-A559-668C07E9B632}" dt="2025-08-31T05:20:01.607" v="1586" actId="571"/>
          <ac:spMkLst>
            <pc:docMk/>
            <pc:sldMk cId="1648259956" sldId="319"/>
            <ac:spMk id="9" creationId="{C32BC4F9-6ADA-545F-C461-C5046B3CA51E}"/>
          </ac:spMkLst>
        </pc:spChg>
        <pc:picChg chg="add del mod modCrop">
          <ac:chgData name="Andrew Burns" userId="27c6ddd8-b396-4b0c-9e90-4d81727b50f4" providerId="ADAL" clId="{C4485E3F-5215-4224-A559-668C07E9B632}" dt="2025-08-31T05:19:29.901" v="1578" actId="1076"/>
          <ac:picMkLst>
            <pc:docMk/>
            <pc:sldMk cId="1648259956" sldId="319"/>
            <ac:picMk id="2" creationId="{774495C6-409E-567B-2DD7-1B261F6B37B3}"/>
          </ac:picMkLst>
        </pc:picChg>
        <pc:picChg chg="mod modCrop">
          <ac:chgData name="Andrew Burns" userId="27c6ddd8-b396-4b0c-9e90-4d81727b50f4" providerId="ADAL" clId="{C4485E3F-5215-4224-A559-668C07E9B632}" dt="2025-08-31T05:18:40.655" v="1571" actId="732"/>
          <ac:picMkLst>
            <pc:docMk/>
            <pc:sldMk cId="1648259956" sldId="319"/>
            <ac:picMk id="3" creationId="{856E7824-8C8D-D474-5AF9-1C1A63E7E0F9}"/>
          </ac:picMkLst>
        </pc:picChg>
        <pc:picChg chg="del">
          <ac:chgData name="Andrew Burns" userId="27c6ddd8-b396-4b0c-9e90-4d81727b50f4" providerId="ADAL" clId="{C4485E3F-5215-4224-A559-668C07E9B632}" dt="2025-08-31T05:19:17.283" v="1575" actId="478"/>
          <ac:picMkLst>
            <pc:docMk/>
            <pc:sldMk cId="1648259956" sldId="319"/>
            <ac:picMk id="5" creationId="{55A838A7-D211-2236-2FB2-74F38BA8E2EC}"/>
          </ac:picMkLst>
        </pc:picChg>
      </pc:sldChg>
      <pc:sldChg chg="addSp delSp modSp add mod">
        <pc:chgData name="Andrew Burns" userId="27c6ddd8-b396-4b0c-9e90-4d81727b50f4" providerId="ADAL" clId="{C4485E3F-5215-4224-A559-668C07E9B632}" dt="2025-09-01T04:21:19.776" v="1778" actId="6549"/>
        <pc:sldMkLst>
          <pc:docMk/>
          <pc:sldMk cId="1398464352" sldId="320"/>
        </pc:sldMkLst>
        <pc:spChg chg="mod">
          <ac:chgData name="Andrew Burns" userId="27c6ddd8-b396-4b0c-9e90-4d81727b50f4" providerId="ADAL" clId="{C4485E3F-5215-4224-A559-668C07E9B632}" dt="2025-09-01T04:21:19.776" v="1778" actId="6549"/>
          <ac:spMkLst>
            <pc:docMk/>
            <pc:sldMk cId="1398464352" sldId="320"/>
            <ac:spMk id="7" creationId="{7C49A144-C66D-A93B-81A0-C3D55E86815E}"/>
          </ac:spMkLst>
        </pc:spChg>
        <pc:picChg chg="add mod">
          <ac:chgData name="Andrew Burns" userId="27c6ddd8-b396-4b0c-9e90-4d81727b50f4" providerId="ADAL" clId="{C4485E3F-5215-4224-A559-668C07E9B632}" dt="2025-08-31T06:08:50.217" v="1758" actId="1037"/>
          <ac:picMkLst>
            <pc:docMk/>
            <pc:sldMk cId="1398464352" sldId="320"/>
            <ac:picMk id="3" creationId="{39F60CDC-0236-B3DC-85BF-D14BC76F6F16}"/>
          </ac:picMkLst>
        </pc:picChg>
        <pc:picChg chg="del">
          <ac:chgData name="Andrew Burns" userId="27c6ddd8-b396-4b0c-9e90-4d81727b50f4" providerId="ADAL" clId="{C4485E3F-5215-4224-A559-668C07E9B632}" dt="2025-08-31T06:04:20.175" v="1692" actId="478"/>
          <ac:picMkLst>
            <pc:docMk/>
            <pc:sldMk cId="1398464352" sldId="320"/>
            <ac:picMk id="4" creationId="{03548361-5A73-2ED1-EA4D-704E6ACE4EAF}"/>
          </ac:picMkLst>
        </pc:picChg>
        <pc:picChg chg="del">
          <ac:chgData name="Andrew Burns" userId="27c6ddd8-b396-4b0c-9e90-4d81727b50f4" providerId="ADAL" clId="{C4485E3F-5215-4224-A559-668C07E9B632}" dt="2025-08-31T06:04:19.679" v="1691" actId="478"/>
          <ac:picMkLst>
            <pc:docMk/>
            <pc:sldMk cId="1398464352" sldId="320"/>
            <ac:picMk id="6" creationId="{C907D97A-80B8-55DD-13FB-F634E8AE74D7}"/>
          </ac:picMkLst>
        </pc:picChg>
        <pc:picChg chg="add mod">
          <ac:chgData name="Andrew Burns" userId="27c6ddd8-b396-4b0c-9e90-4d81727b50f4" providerId="ADAL" clId="{C4485E3F-5215-4224-A559-668C07E9B632}" dt="2025-08-31T06:08:35.779" v="1753" actId="1076"/>
          <ac:picMkLst>
            <pc:docMk/>
            <pc:sldMk cId="1398464352" sldId="320"/>
            <ac:picMk id="1026" creationId="{E51EB725-87F5-CCB6-4AFC-51CD0661A658}"/>
          </ac:picMkLst>
        </pc:picChg>
        <pc:picChg chg="add mod">
          <ac:chgData name="Andrew Burns" userId="27c6ddd8-b396-4b0c-9e90-4d81727b50f4" providerId="ADAL" clId="{C4485E3F-5215-4224-A559-668C07E9B632}" dt="2025-08-31T06:08:38.060" v="1754" actId="1076"/>
          <ac:picMkLst>
            <pc:docMk/>
            <pc:sldMk cId="1398464352" sldId="320"/>
            <ac:picMk id="1027" creationId="{716799C4-9A7B-8DB6-0AD5-0B1E8729899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EFAAFB-B6AC-41E2-96C5-262230B50957}" type="datetimeFigureOut">
              <a:rPr lang="en-NZ" smtClean="0"/>
              <a:t>1/09/2025</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1009F1-DDF1-4FE1-B3D2-629E98D8E530}" type="slidenum">
              <a:rPr lang="en-NZ" smtClean="0"/>
              <a:t>‹#›</a:t>
            </a:fld>
            <a:endParaRPr lang="en-NZ"/>
          </a:p>
        </p:txBody>
      </p:sp>
    </p:spTree>
    <p:extLst>
      <p:ext uri="{BB962C8B-B14F-4D97-AF65-F5344CB8AC3E}">
        <p14:creationId xmlns:p14="http://schemas.microsoft.com/office/powerpoint/2010/main" val="1202222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D11009F1-DDF1-4FE1-B3D2-629E98D8E530}" type="slidenum">
              <a:rPr lang="en-NZ" smtClean="0"/>
              <a:t>9</a:t>
            </a:fld>
            <a:endParaRPr lang="en-NZ"/>
          </a:p>
        </p:txBody>
      </p:sp>
    </p:spTree>
    <p:extLst>
      <p:ext uri="{BB962C8B-B14F-4D97-AF65-F5344CB8AC3E}">
        <p14:creationId xmlns:p14="http://schemas.microsoft.com/office/powerpoint/2010/main" val="2848461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2847F-2407-D151-79CB-3D04ADD27B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86174424-17E1-DEE9-E45C-8879BFE215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5F328DA3-C31A-0104-8F03-46BF1EA6C054}"/>
              </a:ext>
            </a:extLst>
          </p:cNvPr>
          <p:cNvSpPr>
            <a:spLocks noGrp="1"/>
          </p:cNvSpPr>
          <p:nvPr>
            <p:ph type="dt" sz="half" idx="10"/>
          </p:nvPr>
        </p:nvSpPr>
        <p:spPr/>
        <p:txBody>
          <a:bodyPr/>
          <a:lstStyle/>
          <a:p>
            <a:fld id="{E3C38B81-15D1-4436-81E6-7CD56D168E5E}" type="datetimeFigureOut">
              <a:rPr lang="en-NZ" smtClean="0"/>
              <a:t>1/09/2025</a:t>
            </a:fld>
            <a:endParaRPr lang="en-NZ"/>
          </a:p>
        </p:txBody>
      </p:sp>
      <p:sp>
        <p:nvSpPr>
          <p:cNvPr id="5" name="Footer Placeholder 4">
            <a:extLst>
              <a:ext uri="{FF2B5EF4-FFF2-40B4-BE49-F238E27FC236}">
                <a16:creationId xmlns:a16="http://schemas.microsoft.com/office/drawing/2014/main" id="{2AF04486-0373-04EE-1FB6-D35B0FE32AD2}"/>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F23468E9-3143-DC72-FFEA-86DC0C64020F}"/>
              </a:ext>
            </a:extLst>
          </p:cNvPr>
          <p:cNvSpPr>
            <a:spLocks noGrp="1"/>
          </p:cNvSpPr>
          <p:nvPr>
            <p:ph type="sldNum" sz="quarter" idx="12"/>
          </p:nvPr>
        </p:nvSpPr>
        <p:spPr/>
        <p:txBody>
          <a:bodyPr/>
          <a:lstStyle/>
          <a:p>
            <a:fld id="{7329BA56-DB12-4DBD-AAE6-B0CD6110CD88}" type="slidenum">
              <a:rPr lang="en-NZ" smtClean="0"/>
              <a:t>‹#›</a:t>
            </a:fld>
            <a:endParaRPr lang="en-NZ"/>
          </a:p>
        </p:txBody>
      </p:sp>
    </p:spTree>
    <p:extLst>
      <p:ext uri="{BB962C8B-B14F-4D97-AF65-F5344CB8AC3E}">
        <p14:creationId xmlns:p14="http://schemas.microsoft.com/office/powerpoint/2010/main" val="1768333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3930F-4F9D-5F2C-1586-F218732CC085}"/>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4225DA1E-CBDD-8384-871A-ECA82C7A87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55116387-2DA2-08D5-75FE-0DB779DC7C1A}"/>
              </a:ext>
            </a:extLst>
          </p:cNvPr>
          <p:cNvSpPr>
            <a:spLocks noGrp="1"/>
          </p:cNvSpPr>
          <p:nvPr>
            <p:ph type="dt" sz="half" idx="10"/>
          </p:nvPr>
        </p:nvSpPr>
        <p:spPr/>
        <p:txBody>
          <a:bodyPr/>
          <a:lstStyle/>
          <a:p>
            <a:fld id="{E3C38B81-15D1-4436-81E6-7CD56D168E5E}" type="datetimeFigureOut">
              <a:rPr lang="en-NZ" smtClean="0"/>
              <a:t>1/09/2025</a:t>
            </a:fld>
            <a:endParaRPr lang="en-NZ"/>
          </a:p>
        </p:txBody>
      </p:sp>
      <p:sp>
        <p:nvSpPr>
          <p:cNvPr id="5" name="Footer Placeholder 4">
            <a:extLst>
              <a:ext uri="{FF2B5EF4-FFF2-40B4-BE49-F238E27FC236}">
                <a16:creationId xmlns:a16="http://schemas.microsoft.com/office/drawing/2014/main" id="{DF530EDC-4F45-64C9-5AF5-A5526F38EF65}"/>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F7F1AF9D-5B29-EFC6-B4B6-BF4E7C28328B}"/>
              </a:ext>
            </a:extLst>
          </p:cNvPr>
          <p:cNvSpPr>
            <a:spLocks noGrp="1"/>
          </p:cNvSpPr>
          <p:nvPr>
            <p:ph type="sldNum" sz="quarter" idx="12"/>
          </p:nvPr>
        </p:nvSpPr>
        <p:spPr/>
        <p:txBody>
          <a:bodyPr/>
          <a:lstStyle/>
          <a:p>
            <a:fld id="{7329BA56-DB12-4DBD-AAE6-B0CD6110CD88}" type="slidenum">
              <a:rPr lang="en-NZ" smtClean="0"/>
              <a:t>‹#›</a:t>
            </a:fld>
            <a:endParaRPr lang="en-NZ"/>
          </a:p>
        </p:txBody>
      </p:sp>
    </p:spTree>
    <p:extLst>
      <p:ext uri="{BB962C8B-B14F-4D97-AF65-F5344CB8AC3E}">
        <p14:creationId xmlns:p14="http://schemas.microsoft.com/office/powerpoint/2010/main" val="2428095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1F7E1D-E06A-6912-052A-DD7E22F8953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CD4306BE-9D2A-714B-EA7E-E361408A46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786BA571-95B4-9C0D-F64C-1C902C66C03B}"/>
              </a:ext>
            </a:extLst>
          </p:cNvPr>
          <p:cNvSpPr>
            <a:spLocks noGrp="1"/>
          </p:cNvSpPr>
          <p:nvPr>
            <p:ph type="dt" sz="half" idx="10"/>
          </p:nvPr>
        </p:nvSpPr>
        <p:spPr/>
        <p:txBody>
          <a:bodyPr/>
          <a:lstStyle/>
          <a:p>
            <a:fld id="{E3C38B81-15D1-4436-81E6-7CD56D168E5E}" type="datetimeFigureOut">
              <a:rPr lang="en-NZ" smtClean="0"/>
              <a:t>1/09/2025</a:t>
            </a:fld>
            <a:endParaRPr lang="en-NZ"/>
          </a:p>
        </p:txBody>
      </p:sp>
      <p:sp>
        <p:nvSpPr>
          <p:cNvPr id="5" name="Footer Placeholder 4">
            <a:extLst>
              <a:ext uri="{FF2B5EF4-FFF2-40B4-BE49-F238E27FC236}">
                <a16:creationId xmlns:a16="http://schemas.microsoft.com/office/drawing/2014/main" id="{0CEAB37D-6F62-1450-CA32-987E0393128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21A7F13-247F-FB66-43BD-41E30ACA35F8}"/>
              </a:ext>
            </a:extLst>
          </p:cNvPr>
          <p:cNvSpPr>
            <a:spLocks noGrp="1"/>
          </p:cNvSpPr>
          <p:nvPr>
            <p:ph type="sldNum" sz="quarter" idx="12"/>
          </p:nvPr>
        </p:nvSpPr>
        <p:spPr/>
        <p:txBody>
          <a:bodyPr/>
          <a:lstStyle/>
          <a:p>
            <a:fld id="{7329BA56-DB12-4DBD-AAE6-B0CD6110CD88}" type="slidenum">
              <a:rPr lang="en-NZ" smtClean="0"/>
              <a:t>‹#›</a:t>
            </a:fld>
            <a:endParaRPr lang="en-NZ"/>
          </a:p>
        </p:txBody>
      </p:sp>
    </p:spTree>
    <p:extLst>
      <p:ext uri="{BB962C8B-B14F-4D97-AF65-F5344CB8AC3E}">
        <p14:creationId xmlns:p14="http://schemas.microsoft.com/office/powerpoint/2010/main" val="1388958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BBE7AF3-0575-42C9-BA3B-9F04C6886678}" type="datetimeFigureOut">
              <a:rPr lang="en-US"/>
              <a:pPr>
                <a:defRPr/>
              </a:pPr>
              <a:t>9/1/2025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53753F3-2E80-404B-AE7F-72EEC21E3524}" type="slidenum">
              <a:rPr lang="en-US"/>
              <a:pPr>
                <a:defRPr/>
              </a:pPr>
              <a:t>‹#›</a:t>
            </a:fld>
            <a:endParaRPr lang="en-US"/>
          </a:p>
        </p:txBody>
      </p:sp>
    </p:spTree>
    <p:extLst>
      <p:ext uri="{BB962C8B-B14F-4D97-AF65-F5344CB8AC3E}">
        <p14:creationId xmlns:p14="http://schemas.microsoft.com/office/powerpoint/2010/main" val="2984667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B13BC-B29C-2140-D3BE-2589FBE23779}"/>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7C017848-B034-E349-BF48-A13281771C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7AAB52C2-36C6-4AB3-2A0E-4348DAB560DF}"/>
              </a:ext>
            </a:extLst>
          </p:cNvPr>
          <p:cNvSpPr>
            <a:spLocks noGrp="1"/>
          </p:cNvSpPr>
          <p:nvPr>
            <p:ph type="dt" sz="half" idx="10"/>
          </p:nvPr>
        </p:nvSpPr>
        <p:spPr/>
        <p:txBody>
          <a:bodyPr/>
          <a:lstStyle/>
          <a:p>
            <a:fld id="{E3C38B81-15D1-4436-81E6-7CD56D168E5E}" type="datetimeFigureOut">
              <a:rPr lang="en-NZ" smtClean="0"/>
              <a:t>1/09/2025</a:t>
            </a:fld>
            <a:endParaRPr lang="en-NZ"/>
          </a:p>
        </p:txBody>
      </p:sp>
      <p:sp>
        <p:nvSpPr>
          <p:cNvPr id="5" name="Footer Placeholder 4">
            <a:extLst>
              <a:ext uri="{FF2B5EF4-FFF2-40B4-BE49-F238E27FC236}">
                <a16:creationId xmlns:a16="http://schemas.microsoft.com/office/drawing/2014/main" id="{95B2D067-3C43-1759-BE83-E43841E06F97}"/>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763F1E29-B0C1-C7D2-C193-526337F1CEAA}"/>
              </a:ext>
            </a:extLst>
          </p:cNvPr>
          <p:cNvSpPr>
            <a:spLocks noGrp="1"/>
          </p:cNvSpPr>
          <p:nvPr>
            <p:ph type="sldNum" sz="quarter" idx="12"/>
          </p:nvPr>
        </p:nvSpPr>
        <p:spPr/>
        <p:txBody>
          <a:bodyPr/>
          <a:lstStyle/>
          <a:p>
            <a:fld id="{7329BA56-DB12-4DBD-AAE6-B0CD6110CD88}" type="slidenum">
              <a:rPr lang="en-NZ" smtClean="0"/>
              <a:t>‹#›</a:t>
            </a:fld>
            <a:endParaRPr lang="en-NZ"/>
          </a:p>
        </p:txBody>
      </p:sp>
    </p:spTree>
    <p:extLst>
      <p:ext uri="{BB962C8B-B14F-4D97-AF65-F5344CB8AC3E}">
        <p14:creationId xmlns:p14="http://schemas.microsoft.com/office/powerpoint/2010/main" val="3835812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E8B53-B5BF-D90C-67E7-BFFC6EF654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1128C47F-58F0-FC1A-997E-6864A184705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1BF2D6-CD53-B32A-E51C-69D60417A765}"/>
              </a:ext>
            </a:extLst>
          </p:cNvPr>
          <p:cNvSpPr>
            <a:spLocks noGrp="1"/>
          </p:cNvSpPr>
          <p:nvPr>
            <p:ph type="dt" sz="half" idx="10"/>
          </p:nvPr>
        </p:nvSpPr>
        <p:spPr/>
        <p:txBody>
          <a:bodyPr/>
          <a:lstStyle/>
          <a:p>
            <a:fld id="{E3C38B81-15D1-4436-81E6-7CD56D168E5E}" type="datetimeFigureOut">
              <a:rPr lang="en-NZ" smtClean="0"/>
              <a:t>1/09/2025</a:t>
            </a:fld>
            <a:endParaRPr lang="en-NZ"/>
          </a:p>
        </p:txBody>
      </p:sp>
      <p:sp>
        <p:nvSpPr>
          <p:cNvPr id="5" name="Footer Placeholder 4">
            <a:extLst>
              <a:ext uri="{FF2B5EF4-FFF2-40B4-BE49-F238E27FC236}">
                <a16:creationId xmlns:a16="http://schemas.microsoft.com/office/drawing/2014/main" id="{C99B980E-EF00-E55F-E080-3C90CBE43634}"/>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EF494629-B133-4D37-AAAA-9BFEDAFDC400}"/>
              </a:ext>
            </a:extLst>
          </p:cNvPr>
          <p:cNvSpPr>
            <a:spLocks noGrp="1"/>
          </p:cNvSpPr>
          <p:nvPr>
            <p:ph type="sldNum" sz="quarter" idx="12"/>
          </p:nvPr>
        </p:nvSpPr>
        <p:spPr/>
        <p:txBody>
          <a:bodyPr/>
          <a:lstStyle/>
          <a:p>
            <a:fld id="{7329BA56-DB12-4DBD-AAE6-B0CD6110CD88}" type="slidenum">
              <a:rPr lang="en-NZ" smtClean="0"/>
              <a:t>‹#›</a:t>
            </a:fld>
            <a:endParaRPr lang="en-NZ"/>
          </a:p>
        </p:txBody>
      </p:sp>
    </p:spTree>
    <p:extLst>
      <p:ext uri="{BB962C8B-B14F-4D97-AF65-F5344CB8AC3E}">
        <p14:creationId xmlns:p14="http://schemas.microsoft.com/office/powerpoint/2010/main" val="911766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E2B28-C234-3A5C-3F0F-73E503A20241}"/>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286DD49A-E1E4-3E78-02E0-89D8B748C3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B26B6277-00AC-6AE6-4C3F-671AD943BA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C0694E07-E7AB-EABD-5BD1-4B84E764D6B5}"/>
              </a:ext>
            </a:extLst>
          </p:cNvPr>
          <p:cNvSpPr>
            <a:spLocks noGrp="1"/>
          </p:cNvSpPr>
          <p:nvPr>
            <p:ph type="dt" sz="half" idx="10"/>
          </p:nvPr>
        </p:nvSpPr>
        <p:spPr/>
        <p:txBody>
          <a:bodyPr/>
          <a:lstStyle/>
          <a:p>
            <a:fld id="{E3C38B81-15D1-4436-81E6-7CD56D168E5E}" type="datetimeFigureOut">
              <a:rPr lang="en-NZ" smtClean="0"/>
              <a:t>1/09/2025</a:t>
            </a:fld>
            <a:endParaRPr lang="en-NZ"/>
          </a:p>
        </p:txBody>
      </p:sp>
      <p:sp>
        <p:nvSpPr>
          <p:cNvPr id="6" name="Footer Placeholder 5">
            <a:extLst>
              <a:ext uri="{FF2B5EF4-FFF2-40B4-BE49-F238E27FC236}">
                <a16:creationId xmlns:a16="http://schemas.microsoft.com/office/drawing/2014/main" id="{62927C8C-8063-EDA8-0502-F8CB3E2D4FD7}"/>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76FFCCE1-55E5-00AD-698A-307C06087C0C}"/>
              </a:ext>
            </a:extLst>
          </p:cNvPr>
          <p:cNvSpPr>
            <a:spLocks noGrp="1"/>
          </p:cNvSpPr>
          <p:nvPr>
            <p:ph type="sldNum" sz="quarter" idx="12"/>
          </p:nvPr>
        </p:nvSpPr>
        <p:spPr/>
        <p:txBody>
          <a:bodyPr/>
          <a:lstStyle/>
          <a:p>
            <a:fld id="{7329BA56-DB12-4DBD-AAE6-B0CD6110CD88}" type="slidenum">
              <a:rPr lang="en-NZ" smtClean="0"/>
              <a:t>‹#›</a:t>
            </a:fld>
            <a:endParaRPr lang="en-NZ"/>
          </a:p>
        </p:txBody>
      </p:sp>
    </p:spTree>
    <p:extLst>
      <p:ext uri="{BB962C8B-B14F-4D97-AF65-F5344CB8AC3E}">
        <p14:creationId xmlns:p14="http://schemas.microsoft.com/office/powerpoint/2010/main" val="2716619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27F54-E02A-6E82-8119-E1AD0A44109D}"/>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753FAC73-8F5F-E3BA-ED38-A4D20D0454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19BBF4-C53F-C468-E3D8-21C1CDD515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693FE987-EC94-6AD9-F3A6-47854C2F9B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174EF9-9998-CF45-D370-17719DDB44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070C575E-B2D1-81D9-3724-99AFA47EFE8F}"/>
              </a:ext>
            </a:extLst>
          </p:cNvPr>
          <p:cNvSpPr>
            <a:spLocks noGrp="1"/>
          </p:cNvSpPr>
          <p:nvPr>
            <p:ph type="dt" sz="half" idx="10"/>
          </p:nvPr>
        </p:nvSpPr>
        <p:spPr/>
        <p:txBody>
          <a:bodyPr/>
          <a:lstStyle/>
          <a:p>
            <a:fld id="{E3C38B81-15D1-4436-81E6-7CD56D168E5E}" type="datetimeFigureOut">
              <a:rPr lang="en-NZ" smtClean="0"/>
              <a:t>1/09/2025</a:t>
            </a:fld>
            <a:endParaRPr lang="en-NZ"/>
          </a:p>
        </p:txBody>
      </p:sp>
      <p:sp>
        <p:nvSpPr>
          <p:cNvPr id="8" name="Footer Placeholder 7">
            <a:extLst>
              <a:ext uri="{FF2B5EF4-FFF2-40B4-BE49-F238E27FC236}">
                <a16:creationId xmlns:a16="http://schemas.microsoft.com/office/drawing/2014/main" id="{DAAA35AC-C5B9-66D6-9AA3-A08C6681DDAA}"/>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CD0B8592-99E3-5A72-C1BD-DA4F5B5757D2}"/>
              </a:ext>
            </a:extLst>
          </p:cNvPr>
          <p:cNvSpPr>
            <a:spLocks noGrp="1"/>
          </p:cNvSpPr>
          <p:nvPr>
            <p:ph type="sldNum" sz="quarter" idx="12"/>
          </p:nvPr>
        </p:nvSpPr>
        <p:spPr/>
        <p:txBody>
          <a:bodyPr/>
          <a:lstStyle/>
          <a:p>
            <a:fld id="{7329BA56-DB12-4DBD-AAE6-B0CD6110CD88}" type="slidenum">
              <a:rPr lang="en-NZ" smtClean="0"/>
              <a:t>‹#›</a:t>
            </a:fld>
            <a:endParaRPr lang="en-NZ"/>
          </a:p>
        </p:txBody>
      </p:sp>
    </p:spTree>
    <p:extLst>
      <p:ext uri="{BB962C8B-B14F-4D97-AF65-F5344CB8AC3E}">
        <p14:creationId xmlns:p14="http://schemas.microsoft.com/office/powerpoint/2010/main" val="1330046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DEBF5-A739-4EF1-B6AE-A843BD10415C}"/>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2FB8D00B-A71B-4AA7-835B-3E57B4EF0FA5}"/>
              </a:ext>
            </a:extLst>
          </p:cNvPr>
          <p:cNvSpPr>
            <a:spLocks noGrp="1"/>
          </p:cNvSpPr>
          <p:nvPr>
            <p:ph type="dt" sz="half" idx="10"/>
          </p:nvPr>
        </p:nvSpPr>
        <p:spPr/>
        <p:txBody>
          <a:bodyPr/>
          <a:lstStyle/>
          <a:p>
            <a:fld id="{E3C38B81-15D1-4436-81E6-7CD56D168E5E}" type="datetimeFigureOut">
              <a:rPr lang="en-NZ" smtClean="0"/>
              <a:t>1/09/2025</a:t>
            </a:fld>
            <a:endParaRPr lang="en-NZ"/>
          </a:p>
        </p:txBody>
      </p:sp>
      <p:sp>
        <p:nvSpPr>
          <p:cNvPr id="4" name="Footer Placeholder 3">
            <a:extLst>
              <a:ext uri="{FF2B5EF4-FFF2-40B4-BE49-F238E27FC236}">
                <a16:creationId xmlns:a16="http://schemas.microsoft.com/office/drawing/2014/main" id="{66430289-E45F-F305-5393-3E45567BD8DA}"/>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5D36AE3B-4C54-724A-F666-FE9253EABA17}"/>
              </a:ext>
            </a:extLst>
          </p:cNvPr>
          <p:cNvSpPr>
            <a:spLocks noGrp="1"/>
          </p:cNvSpPr>
          <p:nvPr>
            <p:ph type="sldNum" sz="quarter" idx="12"/>
          </p:nvPr>
        </p:nvSpPr>
        <p:spPr/>
        <p:txBody>
          <a:bodyPr/>
          <a:lstStyle/>
          <a:p>
            <a:fld id="{7329BA56-DB12-4DBD-AAE6-B0CD6110CD88}" type="slidenum">
              <a:rPr lang="en-NZ" smtClean="0"/>
              <a:t>‹#›</a:t>
            </a:fld>
            <a:endParaRPr lang="en-NZ"/>
          </a:p>
        </p:txBody>
      </p:sp>
    </p:spTree>
    <p:extLst>
      <p:ext uri="{BB962C8B-B14F-4D97-AF65-F5344CB8AC3E}">
        <p14:creationId xmlns:p14="http://schemas.microsoft.com/office/powerpoint/2010/main" val="3550116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1BA444-38DA-25BD-492D-CF93AB42F2B6}"/>
              </a:ext>
            </a:extLst>
          </p:cNvPr>
          <p:cNvSpPr>
            <a:spLocks noGrp="1"/>
          </p:cNvSpPr>
          <p:nvPr>
            <p:ph type="dt" sz="half" idx="10"/>
          </p:nvPr>
        </p:nvSpPr>
        <p:spPr/>
        <p:txBody>
          <a:bodyPr/>
          <a:lstStyle/>
          <a:p>
            <a:fld id="{E3C38B81-15D1-4436-81E6-7CD56D168E5E}" type="datetimeFigureOut">
              <a:rPr lang="en-NZ" smtClean="0"/>
              <a:t>1/09/2025</a:t>
            </a:fld>
            <a:endParaRPr lang="en-NZ"/>
          </a:p>
        </p:txBody>
      </p:sp>
      <p:sp>
        <p:nvSpPr>
          <p:cNvPr id="3" name="Footer Placeholder 2">
            <a:extLst>
              <a:ext uri="{FF2B5EF4-FFF2-40B4-BE49-F238E27FC236}">
                <a16:creationId xmlns:a16="http://schemas.microsoft.com/office/drawing/2014/main" id="{321C1183-9AEB-0E83-B3AF-E7211A5F52A1}"/>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35559202-2E89-5031-538A-83285B497959}"/>
              </a:ext>
            </a:extLst>
          </p:cNvPr>
          <p:cNvSpPr>
            <a:spLocks noGrp="1"/>
          </p:cNvSpPr>
          <p:nvPr>
            <p:ph type="sldNum" sz="quarter" idx="12"/>
          </p:nvPr>
        </p:nvSpPr>
        <p:spPr/>
        <p:txBody>
          <a:bodyPr/>
          <a:lstStyle/>
          <a:p>
            <a:fld id="{7329BA56-DB12-4DBD-AAE6-B0CD6110CD88}" type="slidenum">
              <a:rPr lang="en-NZ" smtClean="0"/>
              <a:t>‹#›</a:t>
            </a:fld>
            <a:endParaRPr lang="en-NZ"/>
          </a:p>
        </p:txBody>
      </p:sp>
    </p:spTree>
    <p:extLst>
      <p:ext uri="{BB962C8B-B14F-4D97-AF65-F5344CB8AC3E}">
        <p14:creationId xmlns:p14="http://schemas.microsoft.com/office/powerpoint/2010/main" val="358301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4714F-3E1C-30FD-E86C-46A48DFEDD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DD26011F-F5E6-919C-685F-B0FF726D2E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96E5D25E-DF85-12D1-C067-74F7F0F42B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237C99-890E-57BE-3ACB-28C680364548}"/>
              </a:ext>
            </a:extLst>
          </p:cNvPr>
          <p:cNvSpPr>
            <a:spLocks noGrp="1"/>
          </p:cNvSpPr>
          <p:nvPr>
            <p:ph type="dt" sz="half" idx="10"/>
          </p:nvPr>
        </p:nvSpPr>
        <p:spPr/>
        <p:txBody>
          <a:bodyPr/>
          <a:lstStyle/>
          <a:p>
            <a:fld id="{E3C38B81-15D1-4436-81E6-7CD56D168E5E}" type="datetimeFigureOut">
              <a:rPr lang="en-NZ" smtClean="0"/>
              <a:t>1/09/2025</a:t>
            </a:fld>
            <a:endParaRPr lang="en-NZ"/>
          </a:p>
        </p:txBody>
      </p:sp>
      <p:sp>
        <p:nvSpPr>
          <p:cNvPr id="6" name="Footer Placeholder 5">
            <a:extLst>
              <a:ext uri="{FF2B5EF4-FFF2-40B4-BE49-F238E27FC236}">
                <a16:creationId xmlns:a16="http://schemas.microsoft.com/office/drawing/2014/main" id="{BA819FEE-71EA-0E24-F508-18E9FD4594D8}"/>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2A680D29-E095-3885-9218-810CB64D5695}"/>
              </a:ext>
            </a:extLst>
          </p:cNvPr>
          <p:cNvSpPr>
            <a:spLocks noGrp="1"/>
          </p:cNvSpPr>
          <p:nvPr>
            <p:ph type="sldNum" sz="quarter" idx="12"/>
          </p:nvPr>
        </p:nvSpPr>
        <p:spPr/>
        <p:txBody>
          <a:bodyPr/>
          <a:lstStyle/>
          <a:p>
            <a:fld id="{7329BA56-DB12-4DBD-AAE6-B0CD6110CD88}" type="slidenum">
              <a:rPr lang="en-NZ" smtClean="0"/>
              <a:t>‹#›</a:t>
            </a:fld>
            <a:endParaRPr lang="en-NZ"/>
          </a:p>
        </p:txBody>
      </p:sp>
    </p:spTree>
    <p:extLst>
      <p:ext uri="{BB962C8B-B14F-4D97-AF65-F5344CB8AC3E}">
        <p14:creationId xmlns:p14="http://schemas.microsoft.com/office/powerpoint/2010/main" val="4187494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AF322-DFAF-84F0-A5C7-9992B7A20A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FE3BA533-AE96-8EAF-8343-5FEAB3E09A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5ECD5039-21DF-9F59-1C4F-E916EA730F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3B1227-469F-011A-454B-0BAB4BCCADA8}"/>
              </a:ext>
            </a:extLst>
          </p:cNvPr>
          <p:cNvSpPr>
            <a:spLocks noGrp="1"/>
          </p:cNvSpPr>
          <p:nvPr>
            <p:ph type="dt" sz="half" idx="10"/>
          </p:nvPr>
        </p:nvSpPr>
        <p:spPr/>
        <p:txBody>
          <a:bodyPr/>
          <a:lstStyle/>
          <a:p>
            <a:fld id="{E3C38B81-15D1-4436-81E6-7CD56D168E5E}" type="datetimeFigureOut">
              <a:rPr lang="en-NZ" smtClean="0"/>
              <a:t>1/09/2025</a:t>
            </a:fld>
            <a:endParaRPr lang="en-NZ"/>
          </a:p>
        </p:txBody>
      </p:sp>
      <p:sp>
        <p:nvSpPr>
          <p:cNvPr id="6" name="Footer Placeholder 5">
            <a:extLst>
              <a:ext uri="{FF2B5EF4-FFF2-40B4-BE49-F238E27FC236}">
                <a16:creationId xmlns:a16="http://schemas.microsoft.com/office/drawing/2014/main" id="{4E8C02FA-CB23-3534-77F5-F0F2EE0E75E2}"/>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39B13543-BC56-4B2E-E2A5-0386BD3ADC7C}"/>
              </a:ext>
            </a:extLst>
          </p:cNvPr>
          <p:cNvSpPr>
            <a:spLocks noGrp="1"/>
          </p:cNvSpPr>
          <p:nvPr>
            <p:ph type="sldNum" sz="quarter" idx="12"/>
          </p:nvPr>
        </p:nvSpPr>
        <p:spPr/>
        <p:txBody>
          <a:bodyPr/>
          <a:lstStyle/>
          <a:p>
            <a:fld id="{7329BA56-DB12-4DBD-AAE6-B0CD6110CD88}" type="slidenum">
              <a:rPr lang="en-NZ" smtClean="0"/>
              <a:t>‹#›</a:t>
            </a:fld>
            <a:endParaRPr lang="en-NZ"/>
          </a:p>
        </p:txBody>
      </p:sp>
    </p:spTree>
    <p:extLst>
      <p:ext uri="{BB962C8B-B14F-4D97-AF65-F5344CB8AC3E}">
        <p14:creationId xmlns:p14="http://schemas.microsoft.com/office/powerpoint/2010/main" val="657996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AD9118-AC63-4143-1A2C-AA0E466568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AC0ACAD4-B6F3-B0E7-079F-6D201741E3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22E69A18-272F-E11C-A773-DBE6072959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3C38B81-15D1-4436-81E6-7CD56D168E5E}" type="datetimeFigureOut">
              <a:rPr lang="en-NZ" smtClean="0"/>
              <a:t>1/09/2025</a:t>
            </a:fld>
            <a:endParaRPr lang="en-NZ"/>
          </a:p>
        </p:txBody>
      </p:sp>
      <p:sp>
        <p:nvSpPr>
          <p:cNvPr id="5" name="Footer Placeholder 4">
            <a:extLst>
              <a:ext uri="{FF2B5EF4-FFF2-40B4-BE49-F238E27FC236}">
                <a16:creationId xmlns:a16="http://schemas.microsoft.com/office/drawing/2014/main" id="{EF4992F7-DFFC-0009-D0E5-5ADE1CD26B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NZ"/>
          </a:p>
        </p:txBody>
      </p:sp>
      <p:sp>
        <p:nvSpPr>
          <p:cNvPr id="6" name="Slide Number Placeholder 5">
            <a:extLst>
              <a:ext uri="{FF2B5EF4-FFF2-40B4-BE49-F238E27FC236}">
                <a16:creationId xmlns:a16="http://schemas.microsoft.com/office/drawing/2014/main" id="{1F9C80D3-2CD9-680B-C337-8CD4EFC76A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329BA56-DB12-4DBD-AAE6-B0CD6110CD88}" type="slidenum">
              <a:rPr lang="en-NZ" smtClean="0"/>
              <a:t>‹#›</a:t>
            </a:fld>
            <a:endParaRPr lang="en-NZ"/>
          </a:p>
        </p:txBody>
      </p:sp>
    </p:spTree>
    <p:extLst>
      <p:ext uri="{BB962C8B-B14F-4D97-AF65-F5344CB8AC3E}">
        <p14:creationId xmlns:p14="http://schemas.microsoft.com/office/powerpoint/2010/main" val="2423333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2.x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26DAF-33B7-9238-B890-9976F9CAD09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366E77AC-C6CF-07BF-9B01-867B02A1DDEA}"/>
              </a:ext>
            </a:extLst>
          </p:cNvPr>
          <p:cNvSpPr txBox="1"/>
          <p:nvPr/>
        </p:nvSpPr>
        <p:spPr>
          <a:xfrm>
            <a:off x="327988" y="320040"/>
            <a:ext cx="3818096" cy="523220"/>
          </a:xfrm>
          <a:prstGeom prst="rect">
            <a:avLst/>
          </a:prstGeom>
          <a:noFill/>
        </p:spPr>
        <p:txBody>
          <a:bodyPr wrap="none" rtlCol="0">
            <a:spAutoFit/>
          </a:bodyPr>
          <a:lstStyle/>
          <a:p>
            <a:r>
              <a:rPr lang="en-NZ" sz="2800" dirty="0"/>
              <a:t>HIRB and Yield Analysis</a:t>
            </a:r>
          </a:p>
        </p:txBody>
      </p:sp>
      <p:pic>
        <p:nvPicPr>
          <p:cNvPr id="3" name="Picture 2">
            <a:extLst>
              <a:ext uri="{FF2B5EF4-FFF2-40B4-BE49-F238E27FC236}">
                <a16:creationId xmlns:a16="http://schemas.microsoft.com/office/drawing/2014/main" id="{A54244B0-D632-4527-2A26-DC8CAE0C7AB4}"/>
              </a:ext>
            </a:extLst>
          </p:cNvPr>
          <p:cNvPicPr>
            <a:picLocks noChangeAspect="1"/>
          </p:cNvPicPr>
          <p:nvPr/>
        </p:nvPicPr>
        <p:blipFill>
          <a:blip r:embed="rId2"/>
          <a:stretch>
            <a:fillRect/>
          </a:stretch>
        </p:blipFill>
        <p:spPr>
          <a:xfrm>
            <a:off x="4892040" y="1250433"/>
            <a:ext cx="6769000" cy="5139006"/>
          </a:xfrm>
          <a:prstGeom prst="rect">
            <a:avLst/>
          </a:prstGeom>
        </p:spPr>
      </p:pic>
      <p:pic>
        <p:nvPicPr>
          <p:cNvPr id="4" name="Picture 3">
            <a:extLst>
              <a:ext uri="{FF2B5EF4-FFF2-40B4-BE49-F238E27FC236}">
                <a16:creationId xmlns:a16="http://schemas.microsoft.com/office/drawing/2014/main" id="{4C49E108-A8C1-BDB5-09D8-4570C685F396}"/>
              </a:ext>
            </a:extLst>
          </p:cNvPr>
          <p:cNvPicPr>
            <a:picLocks noChangeAspect="1"/>
          </p:cNvPicPr>
          <p:nvPr/>
        </p:nvPicPr>
        <p:blipFill>
          <a:blip r:embed="rId3"/>
          <a:stretch>
            <a:fillRect/>
          </a:stretch>
        </p:blipFill>
        <p:spPr>
          <a:xfrm>
            <a:off x="530960" y="1144345"/>
            <a:ext cx="4016436" cy="5245093"/>
          </a:xfrm>
          <a:prstGeom prst="rect">
            <a:avLst/>
          </a:prstGeom>
        </p:spPr>
      </p:pic>
      <p:sp>
        <p:nvSpPr>
          <p:cNvPr id="5" name="TextBox 4">
            <a:extLst>
              <a:ext uri="{FF2B5EF4-FFF2-40B4-BE49-F238E27FC236}">
                <a16:creationId xmlns:a16="http://schemas.microsoft.com/office/drawing/2014/main" id="{70DB6383-F2BE-2B26-C6FE-2D9F71825284}"/>
              </a:ext>
            </a:extLst>
          </p:cNvPr>
          <p:cNvSpPr txBox="1"/>
          <p:nvPr/>
        </p:nvSpPr>
        <p:spPr>
          <a:xfrm>
            <a:off x="530960" y="4285488"/>
            <a:ext cx="2001928" cy="523220"/>
          </a:xfrm>
          <a:prstGeom prst="rect">
            <a:avLst/>
          </a:prstGeom>
          <a:noFill/>
        </p:spPr>
        <p:txBody>
          <a:bodyPr wrap="square" rtlCol="0">
            <a:spAutoFit/>
          </a:bodyPr>
          <a:lstStyle/>
          <a:p>
            <a:r>
              <a:rPr lang="en-NZ" sz="1400" dirty="0"/>
              <a:t>2.8% &amp; 6.1% less GFA </a:t>
            </a:r>
          </a:p>
          <a:p>
            <a:r>
              <a:rPr lang="en-NZ" sz="1400" dirty="0"/>
              <a:t>PCI vs MDRS</a:t>
            </a:r>
          </a:p>
        </p:txBody>
      </p:sp>
    </p:spTree>
    <p:extLst>
      <p:ext uri="{BB962C8B-B14F-4D97-AF65-F5344CB8AC3E}">
        <p14:creationId xmlns:p14="http://schemas.microsoft.com/office/powerpoint/2010/main" val="1692840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p:cNvSpPr txBox="1">
            <a:spLocks/>
          </p:cNvSpPr>
          <p:nvPr/>
        </p:nvSpPr>
        <p:spPr>
          <a:xfrm>
            <a:off x="1709555" y="4113076"/>
            <a:ext cx="6616806" cy="212423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buNone/>
            </a:pPr>
            <a:r>
              <a:rPr lang="en-NZ" altLang="en-US" sz="1400" b="1" dirty="0">
                <a:solidFill>
                  <a:srgbClr val="002060"/>
                </a:solidFill>
              </a:rPr>
              <a:t>Church Street Onehunga</a:t>
            </a:r>
          </a:p>
          <a:p>
            <a:pPr>
              <a:lnSpc>
                <a:spcPct val="120000"/>
              </a:lnSpc>
            </a:pPr>
            <a:r>
              <a:rPr lang="en-NZ" altLang="en-US" sz="1400" dirty="0">
                <a:solidFill>
                  <a:srgbClr val="002060"/>
                </a:solidFill>
              </a:rPr>
              <a:t>The development at left positively fronts the street with a sufficiently low fence, extensive glazing, visual richness and variation of materials in the design.</a:t>
            </a:r>
          </a:p>
          <a:p>
            <a:pPr>
              <a:lnSpc>
                <a:spcPct val="120000"/>
              </a:lnSpc>
            </a:pPr>
            <a:r>
              <a:rPr lang="en-NZ" altLang="en-US" sz="1400" dirty="0">
                <a:solidFill>
                  <a:srgbClr val="002060"/>
                </a:solidFill>
              </a:rPr>
              <a:t>This contrasts with the neighbouring development at right which presents a poor frontage characterised by blank walls and high front fence to the street.</a:t>
            </a:r>
          </a:p>
          <a:p>
            <a:pPr marL="0" indent="0">
              <a:lnSpc>
                <a:spcPct val="80000"/>
              </a:lnSpc>
              <a:buNone/>
            </a:pPr>
            <a:endParaRPr lang="en-NZ" altLang="en-US" sz="1400" dirty="0">
              <a:ea typeface="ＭＳ Ｐゴシック" pitchFamily="34" charset="-128"/>
            </a:endParaRPr>
          </a:p>
          <a:p>
            <a:pPr marL="0" indent="0">
              <a:lnSpc>
                <a:spcPct val="80000"/>
              </a:lnSpc>
              <a:buNone/>
            </a:pPr>
            <a:endParaRPr lang="en-NZ" altLang="en-US" sz="1400" dirty="0">
              <a:ea typeface="ＭＳ Ｐゴシック" pitchFamily="34" charset="-128"/>
            </a:endParaRPr>
          </a:p>
          <a:p>
            <a:pPr marL="0" indent="0">
              <a:lnSpc>
                <a:spcPct val="80000"/>
              </a:lnSpc>
              <a:buNone/>
            </a:pPr>
            <a:endParaRPr lang="en-NZ" altLang="en-US" sz="1400" dirty="0">
              <a:ea typeface="ＭＳ Ｐゴシック" pitchFamily="34" charset="-128"/>
            </a:endParaRPr>
          </a:p>
          <a:p>
            <a:pPr marL="0" indent="0">
              <a:lnSpc>
                <a:spcPct val="80000"/>
              </a:lnSpc>
              <a:buNone/>
            </a:pPr>
            <a:endParaRPr lang="en-NZ" altLang="en-US" sz="1400" dirty="0">
              <a:ea typeface="ＭＳ Ｐゴシック" pitchFamily="34" charset="-128"/>
            </a:endParaRPr>
          </a:p>
          <a:p>
            <a:pPr>
              <a:lnSpc>
                <a:spcPct val="80000"/>
              </a:lnSpc>
            </a:pPr>
            <a:endParaRPr lang="en-NZ" altLang="en-US" sz="1400" dirty="0">
              <a:ea typeface="ＭＳ Ｐゴシック" pitchFamily="34" charset="-128"/>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9536" y="862913"/>
            <a:ext cx="4089378" cy="3067033"/>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7617" y="862913"/>
            <a:ext cx="4084915" cy="3063686"/>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8932" y="4082620"/>
            <a:ext cx="2133600" cy="1600200"/>
          </a:xfrm>
          <a:prstGeom prst="rect">
            <a:avLst/>
          </a:prstGeom>
        </p:spPr>
      </p:pic>
      <p:sp>
        <p:nvSpPr>
          <p:cNvPr id="14" name="Rectangle 3"/>
          <p:cNvSpPr>
            <a:spLocks noGrp="1"/>
          </p:cNvSpPr>
          <p:nvPr>
            <p:ph type="title"/>
          </p:nvPr>
        </p:nvSpPr>
        <p:spPr>
          <a:xfrm>
            <a:off x="1703388" y="188640"/>
            <a:ext cx="8964612" cy="792162"/>
          </a:xfrm>
        </p:spPr>
        <p:txBody>
          <a:bodyPr>
            <a:normAutofit/>
          </a:bodyPr>
          <a:lstStyle/>
          <a:p>
            <a:r>
              <a:rPr lang="en-US" altLang="en-US" sz="2800" dirty="0">
                <a:latin typeface="+mn-lt"/>
                <a:ea typeface="+mn-ea"/>
                <a:cs typeface="+mn-cs"/>
              </a:rPr>
              <a:t>Frontage and glazing</a:t>
            </a:r>
          </a:p>
        </p:txBody>
      </p:sp>
    </p:spTree>
    <p:extLst>
      <p:ext uri="{BB962C8B-B14F-4D97-AF65-F5344CB8AC3E}">
        <p14:creationId xmlns:p14="http://schemas.microsoft.com/office/powerpoint/2010/main" val="3522286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p:cNvSpPr txBox="1">
            <a:spLocks/>
          </p:cNvSpPr>
          <p:nvPr/>
        </p:nvSpPr>
        <p:spPr>
          <a:xfrm>
            <a:off x="1686567" y="3952640"/>
            <a:ext cx="9194794" cy="27167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buNone/>
            </a:pPr>
            <a:r>
              <a:rPr lang="en-NZ" altLang="en-US" sz="1400" b="1" dirty="0">
                <a:solidFill>
                  <a:srgbClr val="002060"/>
                </a:solidFill>
              </a:rPr>
              <a:t>Garages facing the street at </a:t>
            </a:r>
            <a:r>
              <a:rPr lang="en-NZ" altLang="en-US" sz="1400" b="1" dirty="0" err="1">
                <a:solidFill>
                  <a:srgbClr val="002060"/>
                </a:solidFill>
              </a:rPr>
              <a:t>Hobsonville</a:t>
            </a:r>
            <a:r>
              <a:rPr lang="en-NZ" altLang="en-US" sz="1400" b="1" dirty="0">
                <a:solidFill>
                  <a:srgbClr val="002060"/>
                </a:solidFill>
              </a:rPr>
              <a:t> Point (left), and facing an internal accessway at Albany Village (right)</a:t>
            </a:r>
          </a:p>
          <a:p>
            <a:pPr marL="0" indent="0">
              <a:lnSpc>
                <a:spcPct val="120000"/>
              </a:lnSpc>
              <a:buNone/>
            </a:pPr>
            <a:endParaRPr lang="en-NZ" altLang="en-US" sz="1400" b="1" dirty="0">
              <a:solidFill>
                <a:srgbClr val="002060"/>
              </a:solidFill>
            </a:endParaRPr>
          </a:p>
          <a:p>
            <a:pPr>
              <a:lnSpc>
                <a:spcPct val="120000"/>
              </a:lnSpc>
            </a:pPr>
            <a:r>
              <a:rPr lang="en-NZ" altLang="en-US" sz="1400" dirty="0">
                <a:solidFill>
                  <a:srgbClr val="002060"/>
                </a:solidFill>
              </a:rPr>
              <a:t>In the example at left, the garage door occupies around 28% of the frontage width, and the garage as a whole around 36% of the frontage. </a:t>
            </a:r>
          </a:p>
          <a:p>
            <a:pPr>
              <a:lnSpc>
                <a:spcPct val="120000"/>
              </a:lnSpc>
            </a:pPr>
            <a:r>
              <a:rPr lang="en-NZ" altLang="en-US" sz="1400" dirty="0">
                <a:solidFill>
                  <a:srgbClr val="002060"/>
                </a:solidFill>
              </a:rPr>
              <a:t>The garage door at right occupies around 35% of the frontage width, and the garage as a whole just over 43% of the frontage. </a:t>
            </a:r>
          </a:p>
          <a:p>
            <a:pPr>
              <a:lnSpc>
                <a:spcPct val="120000"/>
              </a:lnSpc>
            </a:pPr>
            <a:r>
              <a:rPr lang="en-NZ" altLang="en-US" sz="1400" dirty="0">
                <a:solidFill>
                  <a:srgbClr val="002060"/>
                </a:solidFill>
              </a:rPr>
              <a:t>These demonstrate that a garage comprising a relatively low portion of the frontage width and which is set back in a composition that maintains the dwelling and entrance as prominent at the street edge will be successful. In views along the street the garage doors here will be visually recessive.</a:t>
            </a:r>
          </a:p>
          <a:p>
            <a:pPr marL="0" indent="0">
              <a:lnSpc>
                <a:spcPct val="80000"/>
              </a:lnSpc>
              <a:buNone/>
            </a:pPr>
            <a:endParaRPr lang="en-NZ" altLang="en-US" sz="1400" dirty="0">
              <a:ea typeface="ＭＳ Ｐゴシック" pitchFamily="34" charset="-128"/>
            </a:endParaRPr>
          </a:p>
          <a:p>
            <a:pPr marL="0" indent="0">
              <a:lnSpc>
                <a:spcPct val="80000"/>
              </a:lnSpc>
              <a:buNone/>
            </a:pPr>
            <a:endParaRPr lang="en-NZ" altLang="en-US" sz="1400" dirty="0">
              <a:ea typeface="ＭＳ Ｐゴシック" pitchFamily="34" charset="-128"/>
            </a:endParaRPr>
          </a:p>
          <a:p>
            <a:pPr>
              <a:lnSpc>
                <a:spcPct val="80000"/>
              </a:lnSpc>
            </a:pPr>
            <a:endParaRPr lang="en-NZ" altLang="en-US" sz="1400" dirty="0">
              <a:ea typeface="ＭＳ Ｐゴシック" pitchFamily="34" charset="-128"/>
            </a:endParaRPr>
          </a:p>
          <a:p>
            <a:pPr marL="0" indent="0">
              <a:lnSpc>
                <a:spcPct val="80000"/>
              </a:lnSpc>
              <a:buNone/>
            </a:pPr>
            <a:endParaRPr lang="en-NZ" altLang="en-US" sz="1400" dirty="0">
              <a:ea typeface="ＭＳ Ｐゴシック" pitchFamily="34" charset="-128"/>
            </a:endParaRPr>
          </a:p>
          <a:p>
            <a:pPr marL="0" indent="0">
              <a:lnSpc>
                <a:spcPct val="80000"/>
              </a:lnSpc>
              <a:buNone/>
            </a:pPr>
            <a:endParaRPr lang="en-NZ" altLang="en-US" sz="1400" dirty="0">
              <a:ea typeface="ＭＳ Ｐゴシック" pitchFamily="34" charset="-128"/>
            </a:endParaRPr>
          </a:p>
          <a:p>
            <a:pPr>
              <a:lnSpc>
                <a:spcPct val="80000"/>
              </a:lnSpc>
            </a:pPr>
            <a:endParaRPr lang="en-NZ" altLang="en-US" sz="1400" dirty="0">
              <a:ea typeface="ＭＳ Ｐゴシック" pitchFamily="34" charset="-128"/>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6566" y="908720"/>
            <a:ext cx="3776581" cy="2832436"/>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863" y="908720"/>
            <a:ext cx="3776582" cy="2832436"/>
          </a:xfrm>
          <a:prstGeom prst="rect">
            <a:avLst/>
          </a:prstGeom>
        </p:spPr>
      </p:pic>
      <p:sp>
        <p:nvSpPr>
          <p:cNvPr id="10" name="Rectangle 3"/>
          <p:cNvSpPr>
            <a:spLocks noGrp="1"/>
          </p:cNvSpPr>
          <p:nvPr>
            <p:ph type="title"/>
          </p:nvPr>
        </p:nvSpPr>
        <p:spPr>
          <a:xfrm>
            <a:off x="1703388" y="188640"/>
            <a:ext cx="8964612" cy="792162"/>
          </a:xfrm>
        </p:spPr>
        <p:txBody>
          <a:bodyPr>
            <a:normAutofit/>
          </a:bodyPr>
          <a:lstStyle/>
          <a:p>
            <a:r>
              <a:rPr lang="en-US" altLang="en-US" sz="2800" dirty="0">
                <a:latin typeface="+mn-lt"/>
                <a:ea typeface="+mn-ea"/>
                <a:cs typeface="+mn-cs"/>
              </a:rPr>
              <a:t>Garage Door Widths Development example</a:t>
            </a:r>
          </a:p>
        </p:txBody>
      </p:sp>
    </p:spTree>
    <p:extLst>
      <p:ext uri="{BB962C8B-B14F-4D97-AF65-F5344CB8AC3E}">
        <p14:creationId xmlns:p14="http://schemas.microsoft.com/office/powerpoint/2010/main" val="2334715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0231.JPG"/>
          <p:cNvPicPr/>
          <p:nvPr/>
        </p:nvPicPr>
        <p:blipFill>
          <a:blip r:embed="rId2" cstate="screen">
            <a:extLst>
              <a:ext uri="{28A0092B-C50C-407E-A947-70E740481C1C}">
                <a14:useLocalDpi xmlns:a14="http://schemas.microsoft.com/office/drawing/2010/main"/>
              </a:ext>
            </a:extLst>
          </a:blip>
          <a:stretch>
            <a:fillRect/>
          </a:stretch>
        </p:blipFill>
        <p:spPr>
          <a:xfrm>
            <a:off x="1535872" y="1268760"/>
            <a:ext cx="4488120" cy="3168352"/>
          </a:xfrm>
          <a:prstGeom prst="rect">
            <a:avLst/>
          </a:prstGeom>
        </p:spPr>
      </p:pic>
      <p:sp>
        <p:nvSpPr>
          <p:cNvPr id="8" name="TextBox 7"/>
          <p:cNvSpPr txBox="1"/>
          <p:nvPr/>
        </p:nvSpPr>
        <p:spPr>
          <a:xfrm>
            <a:off x="1534046" y="4583416"/>
            <a:ext cx="4489946" cy="1384995"/>
          </a:xfrm>
          <a:prstGeom prst="rect">
            <a:avLst/>
          </a:prstGeom>
          <a:noFill/>
        </p:spPr>
        <p:txBody>
          <a:bodyPr wrap="square" rtlCol="0">
            <a:spAutoFit/>
          </a:bodyPr>
          <a:lstStyle/>
          <a:p>
            <a:r>
              <a:rPr lang="en-NZ" sz="1400" dirty="0">
                <a:solidFill>
                  <a:srgbClr val="002060"/>
                </a:solidFill>
              </a:rPr>
              <a:t>Poor outcome with garages forming the entire frontage of a residential development. </a:t>
            </a:r>
          </a:p>
          <a:p>
            <a:r>
              <a:rPr lang="en-NZ" sz="1400" dirty="0">
                <a:solidFill>
                  <a:srgbClr val="002060"/>
                </a:solidFill>
              </a:rPr>
              <a:t>Weak entry / legibility.</a:t>
            </a:r>
          </a:p>
          <a:p>
            <a:r>
              <a:rPr lang="en-NZ" sz="1400" dirty="0">
                <a:solidFill>
                  <a:srgbClr val="002060"/>
                </a:solidFill>
              </a:rPr>
              <a:t>Out of keeping with properties around, and planting will not be able to mitigate the effect of closure and monotony, even when it matures.</a:t>
            </a:r>
          </a:p>
        </p:txBody>
      </p:sp>
      <p:pic>
        <p:nvPicPr>
          <p:cNvPr id="2" name="Picture 1" descr="IMG_0257.JPG">
            <a:extLst>
              <a:ext uri="{FF2B5EF4-FFF2-40B4-BE49-F238E27FC236}">
                <a16:creationId xmlns:a16="http://schemas.microsoft.com/office/drawing/2014/main" id="{47E59342-0E67-DB5E-0236-7E3DD032C215}"/>
              </a:ext>
            </a:extLst>
          </p:cNvPr>
          <p:cNvPicPr/>
          <p:nvPr/>
        </p:nvPicPr>
        <p:blipFill>
          <a:blip r:embed="rId3" cstate="screen">
            <a:extLst>
              <a:ext uri="{28A0092B-C50C-407E-A947-70E740481C1C}">
                <a14:useLocalDpi xmlns:a14="http://schemas.microsoft.com/office/drawing/2010/main"/>
              </a:ext>
            </a:extLst>
          </a:blip>
          <a:stretch>
            <a:fillRect/>
          </a:stretch>
        </p:blipFill>
        <p:spPr>
          <a:xfrm>
            <a:off x="6419990" y="1268760"/>
            <a:ext cx="4489946" cy="3177074"/>
          </a:xfrm>
          <a:prstGeom prst="rect">
            <a:avLst/>
          </a:prstGeom>
        </p:spPr>
      </p:pic>
      <p:sp>
        <p:nvSpPr>
          <p:cNvPr id="4" name="TextBox 3">
            <a:extLst>
              <a:ext uri="{FF2B5EF4-FFF2-40B4-BE49-F238E27FC236}">
                <a16:creationId xmlns:a16="http://schemas.microsoft.com/office/drawing/2014/main" id="{0892B71F-5D43-A16C-D0F4-AA188ED4A3BC}"/>
              </a:ext>
            </a:extLst>
          </p:cNvPr>
          <p:cNvSpPr txBox="1"/>
          <p:nvPr/>
        </p:nvSpPr>
        <p:spPr>
          <a:xfrm>
            <a:off x="6419990" y="4583415"/>
            <a:ext cx="4489946" cy="523220"/>
          </a:xfrm>
          <a:prstGeom prst="rect">
            <a:avLst/>
          </a:prstGeom>
          <a:noFill/>
        </p:spPr>
        <p:txBody>
          <a:bodyPr wrap="square" rtlCol="0">
            <a:spAutoFit/>
          </a:bodyPr>
          <a:lstStyle/>
          <a:p>
            <a:r>
              <a:rPr lang="en-NZ" sz="1400" dirty="0">
                <a:solidFill>
                  <a:srgbClr val="002060"/>
                </a:solidFill>
              </a:rPr>
              <a:t>Side-entry garage with some façade fenestration. Setback can allow planting to occur.</a:t>
            </a:r>
          </a:p>
        </p:txBody>
      </p:sp>
      <p:sp>
        <p:nvSpPr>
          <p:cNvPr id="3" name="Rectangle 3">
            <a:extLst>
              <a:ext uri="{FF2B5EF4-FFF2-40B4-BE49-F238E27FC236}">
                <a16:creationId xmlns:a16="http://schemas.microsoft.com/office/drawing/2014/main" id="{DE1A4BD8-00CC-CFFB-3E33-660D328EC99B}"/>
              </a:ext>
            </a:extLst>
          </p:cNvPr>
          <p:cNvSpPr txBox="1">
            <a:spLocks/>
          </p:cNvSpPr>
          <p:nvPr/>
        </p:nvSpPr>
        <p:spPr>
          <a:xfrm>
            <a:off x="1703388" y="188640"/>
            <a:ext cx="8964612" cy="79216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dirty="0">
                <a:latin typeface="+mn-lt"/>
                <a:ea typeface="+mn-ea"/>
                <a:cs typeface="+mn-cs"/>
              </a:rPr>
              <a:t>Garage dominance</a:t>
            </a:r>
          </a:p>
        </p:txBody>
      </p:sp>
    </p:spTree>
    <p:extLst>
      <p:ext uri="{BB962C8B-B14F-4D97-AF65-F5344CB8AC3E}">
        <p14:creationId xmlns:p14="http://schemas.microsoft.com/office/powerpoint/2010/main" val="4256426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B58E5-06E4-155C-1ADE-233E9EB15584}"/>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FD641E98-F845-DAC3-72A2-CF7A09162E6B}"/>
              </a:ext>
            </a:extLst>
          </p:cNvPr>
          <p:cNvSpPr txBox="1"/>
          <p:nvPr/>
        </p:nvSpPr>
        <p:spPr>
          <a:xfrm>
            <a:off x="327988" y="320040"/>
            <a:ext cx="3064750" cy="523220"/>
          </a:xfrm>
          <a:prstGeom prst="rect">
            <a:avLst/>
          </a:prstGeom>
          <a:noFill/>
        </p:spPr>
        <p:txBody>
          <a:bodyPr wrap="none" rtlCol="0">
            <a:spAutoFit/>
          </a:bodyPr>
          <a:lstStyle/>
          <a:p>
            <a:r>
              <a:rPr lang="en-NZ" sz="2800" dirty="0"/>
              <a:t>Fencing Provisions</a:t>
            </a:r>
          </a:p>
        </p:txBody>
      </p:sp>
      <p:pic>
        <p:nvPicPr>
          <p:cNvPr id="3" name="Picture 2">
            <a:extLst>
              <a:ext uri="{FF2B5EF4-FFF2-40B4-BE49-F238E27FC236}">
                <a16:creationId xmlns:a16="http://schemas.microsoft.com/office/drawing/2014/main" id="{32D5B911-E49E-0E58-E8F7-A85DB04FDDA7}"/>
              </a:ext>
            </a:extLst>
          </p:cNvPr>
          <p:cNvPicPr>
            <a:picLocks noChangeAspect="1"/>
          </p:cNvPicPr>
          <p:nvPr/>
        </p:nvPicPr>
        <p:blipFill>
          <a:blip r:embed="rId2"/>
          <a:stretch>
            <a:fillRect/>
          </a:stretch>
        </p:blipFill>
        <p:spPr>
          <a:xfrm>
            <a:off x="327988" y="937404"/>
            <a:ext cx="10068177" cy="5777622"/>
          </a:xfrm>
          <a:prstGeom prst="rect">
            <a:avLst/>
          </a:prstGeom>
        </p:spPr>
      </p:pic>
      <p:pic>
        <p:nvPicPr>
          <p:cNvPr id="8" name="Picture 7">
            <a:extLst>
              <a:ext uri="{FF2B5EF4-FFF2-40B4-BE49-F238E27FC236}">
                <a16:creationId xmlns:a16="http://schemas.microsoft.com/office/drawing/2014/main" id="{7A1EBA7B-E63D-D38E-9145-F7225BA1DB4E}"/>
              </a:ext>
            </a:extLst>
          </p:cNvPr>
          <p:cNvPicPr>
            <a:picLocks noChangeAspect="1"/>
          </p:cNvPicPr>
          <p:nvPr/>
        </p:nvPicPr>
        <p:blipFill>
          <a:blip r:embed="rId3"/>
          <a:stretch>
            <a:fillRect/>
          </a:stretch>
        </p:blipFill>
        <p:spPr>
          <a:xfrm>
            <a:off x="5762343" y="142974"/>
            <a:ext cx="6073841" cy="774039"/>
          </a:xfrm>
          <a:prstGeom prst="rect">
            <a:avLst/>
          </a:prstGeom>
        </p:spPr>
      </p:pic>
    </p:spTree>
    <p:extLst>
      <p:ext uri="{BB962C8B-B14F-4D97-AF65-F5344CB8AC3E}">
        <p14:creationId xmlns:p14="http://schemas.microsoft.com/office/powerpoint/2010/main" val="1571258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p:cNvSpPr txBox="1">
            <a:spLocks/>
          </p:cNvSpPr>
          <p:nvPr/>
        </p:nvSpPr>
        <p:spPr>
          <a:xfrm>
            <a:off x="1703388" y="4111872"/>
            <a:ext cx="6096903" cy="224364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buNone/>
            </a:pPr>
            <a:r>
              <a:rPr lang="en-NZ" altLang="en-US" sz="1400" b="1" dirty="0">
                <a:solidFill>
                  <a:srgbClr val="002060"/>
                </a:solidFill>
              </a:rPr>
              <a:t>Contrasting front fences on near neighbours at </a:t>
            </a:r>
            <a:r>
              <a:rPr lang="en-NZ" altLang="en-US" sz="1400" b="1" dirty="0" err="1">
                <a:solidFill>
                  <a:srgbClr val="002060"/>
                </a:solidFill>
              </a:rPr>
              <a:t>Hobsonville</a:t>
            </a:r>
            <a:r>
              <a:rPr lang="en-NZ" altLang="en-US" sz="1400" b="1" dirty="0">
                <a:solidFill>
                  <a:srgbClr val="002060"/>
                </a:solidFill>
              </a:rPr>
              <a:t> Point</a:t>
            </a:r>
          </a:p>
          <a:p>
            <a:pPr>
              <a:lnSpc>
                <a:spcPct val="120000"/>
              </a:lnSpc>
            </a:pPr>
            <a:r>
              <a:rPr lang="en-NZ" altLang="en-US" sz="1400" dirty="0">
                <a:solidFill>
                  <a:srgbClr val="002060"/>
                </a:solidFill>
              </a:rPr>
              <a:t>Both of these dwellings look out onto the open space by the Catalina Café. Both open areas are elevated above the park level.</a:t>
            </a:r>
          </a:p>
          <a:p>
            <a:pPr>
              <a:lnSpc>
                <a:spcPct val="120000"/>
              </a:lnSpc>
            </a:pPr>
            <a:r>
              <a:rPr lang="en-NZ" altLang="en-US" sz="1400" dirty="0">
                <a:solidFill>
                  <a:srgbClr val="002060"/>
                </a:solidFill>
              </a:rPr>
              <a:t>While the example at left looks primarily over the café carpark, the fence cuts it completely off from this and the adjacent park, when due to change of level a lower fence would have provided privacy as well as a view out over the park. The example at right and other frontages further along achieve a successful balance of privacy and connection.</a:t>
            </a:r>
          </a:p>
          <a:p>
            <a:pPr marL="0" indent="0">
              <a:lnSpc>
                <a:spcPct val="80000"/>
              </a:lnSpc>
              <a:buNone/>
            </a:pPr>
            <a:endParaRPr lang="en-NZ" altLang="en-US" sz="1400" dirty="0">
              <a:ea typeface="ＭＳ Ｐゴシック" pitchFamily="34" charset="-128"/>
            </a:endParaRPr>
          </a:p>
          <a:p>
            <a:pPr marL="0" indent="0">
              <a:lnSpc>
                <a:spcPct val="80000"/>
              </a:lnSpc>
              <a:buNone/>
            </a:pPr>
            <a:endParaRPr lang="en-NZ" altLang="en-US" sz="1400" dirty="0">
              <a:ea typeface="ＭＳ Ｐゴシック" pitchFamily="34" charset="-128"/>
            </a:endParaRPr>
          </a:p>
          <a:p>
            <a:pPr marL="0" indent="0">
              <a:lnSpc>
                <a:spcPct val="80000"/>
              </a:lnSpc>
              <a:buNone/>
            </a:pPr>
            <a:endParaRPr lang="en-NZ" altLang="en-US" sz="1400" dirty="0">
              <a:ea typeface="ＭＳ Ｐゴシック" pitchFamily="34" charset="-128"/>
            </a:endParaRPr>
          </a:p>
          <a:p>
            <a:pPr marL="0" indent="0">
              <a:lnSpc>
                <a:spcPct val="80000"/>
              </a:lnSpc>
              <a:buNone/>
            </a:pPr>
            <a:endParaRPr lang="en-NZ" altLang="en-US" sz="1400" dirty="0">
              <a:ea typeface="ＭＳ Ｐゴシック" pitchFamily="34" charset="-128"/>
            </a:endParaRPr>
          </a:p>
          <a:p>
            <a:pPr>
              <a:lnSpc>
                <a:spcPct val="80000"/>
              </a:lnSpc>
            </a:pPr>
            <a:endParaRPr lang="en-NZ" altLang="en-US" sz="1400" dirty="0">
              <a:ea typeface="ＭＳ Ｐゴシック" pitchFamily="34" charset="-128"/>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0808" y="4111872"/>
            <a:ext cx="2796418" cy="2097314"/>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8580" y="874772"/>
            <a:ext cx="4015704" cy="3011778"/>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4407" y="879604"/>
            <a:ext cx="4002819" cy="3002114"/>
          </a:xfrm>
          <a:prstGeom prst="rect">
            <a:avLst/>
          </a:prstGeom>
        </p:spPr>
      </p:pic>
      <p:sp>
        <p:nvSpPr>
          <p:cNvPr id="13" name="Rectangle 3"/>
          <p:cNvSpPr>
            <a:spLocks noGrp="1"/>
          </p:cNvSpPr>
          <p:nvPr>
            <p:ph type="title"/>
          </p:nvPr>
        </p:nvSpPr>
        <p:spPr>
          <a:xfrm>
            <a:off x="1703388" y="188640"/>
            <a:ext cx="8964612" cy="792162"/>
          </a:xfrm>
        </p:spPr>
        <p:txBody>
          <a:bodyPr>
            <a:normAutofit/>
          </a:bodyPr>
          <a:lstStyle/>
          <a:p>
            <a:r>
              <a:rPr lang="en-US" altLang="en-US" sz="2800" dirty="0">
                <a:latin typeface="+mn-lt"/>
                <a:ea typeface="+mn-ea"/>
                <a:cs typeface="+mn-cs"/>
              </a:rPr>
              <a:t>Front fences</a:t>
            </a:r>
          </a:p>
        </p:txBody>
      </p:sp>
    </p:spTree>
    <p:extLst>
      <p:ext uri="{BB962C8B-B14F-4D97-AF65-F5344CB8AC3E}">
        <p14:creationId xmlns:p14="http://schemas.microsoft.com/office/powerpoint/2010/main" val="686749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3F288-3157-2547-1C1C-AFC1F14E62C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20A6FF5-37E5-7B10-A6BE-CF8235BE9086}"/>
              </a:ext>
            </a:extLst>
          </p:cNvPr>
          <p:cNvPicPr>
            <a:picLocks noChangeAspect="1"/>
          </p:cNvPicPr>
          <p:nvPr/>
        </p:nvPicPr>
        <p:blipFill>
          <a:blip r:embed="rId2"/>
          <a:stretch>
            <a:fillRect/>
          </a:stretch>
        </p:blipFill>
        <p:spPr>
          <a:xfrm>
            <a:off x="496769" y="349372"/>
            <a:ext cx="2667055" cy="3527684"/>
          </a:xfrm>
          <a:prstGeom prst="rect">
            <a:avLst/>
          </a:prstGeom>
        </p:spPr>
      </p:pic>
      <p:sp>
        <p:nvSpPr>
          <p:cNvPr id="4" name="TextBox 3">
            <a:extLst>
              <a:ext uri="{FF2B5EF4-FFF2-40B4-BE49-F238E27FC236}">
                <a16:creationId xmlns:a16="http://schemas.microsoft.com/office/drawing/2014/main" id="{A05033AA-92F7-26D1-5D11-69054465BEB7}"/>
              </a:ext>
            </a:extLst>
          </p:cNvPr>
          <p:cNvSpPr txBox="1"/>
          <p:nvPr/>
        </p:nvSpPr>
        <p:spPr>
          <a:xfrm>
            <a:off x="377897" y="3994991"/>
            <a:ext cx="3201818" cy="523220"/>
          </a:xfrm>
          <a:prstGeom prst="rect">
            <a:avLst/>
          </a:prstGeom>
          <a:noFill/>
        </p:spPr>
        <p:txBody>
          <a:bodyPr wrap="square" rtlCol="0">
            <a:spAutoFit/>
          </a:bodyPr>
          <a:lstStyle/>
          <a:p>
            <a:r>
              <a:rPr lang="en-NZ" sz="1400" dirty="0"/>
              <a:t>MHUD – Guidance for CHPs</a:t>
            </a:r>
          </a:p>
          <a:p>
            <a:r>
              <a:rPr lang="en-NZ" sz="1400" dirty="0"/>
              <a:t>“Requirements for an application…”</a:t>
            </a:r>
          </a:p>
        </p:txBody>
      </p:sp>
      <p:pic>
        <p:nvPicPr>
          <p:cNvPr id="6" name="Picture 5">
            <a:extLst>
              <a:ext uri="{FF2B5EF4-FFF2-40B4-BE49-F238E27FC236}">
                <a16:creationId xmlns:a16="http://schemas.microsoft.com/office/drawing/2014/main" id="{6A4457CC-B1B2-B167-820A-DA5128DEF6F3}"/>
              </a:ext>
            </a:extLst>
          </p:cNvPr>
          <p:cNvPicPr>
            <a:picLocks noChangeAspect="1"/>
          </p:cNvPicPr>
          <p:nvPr/>
        </p:nvPicPr>
        <p:blipFill>
          <a:blip r:embed="rId3"/>
          <a:stretch>
            <a:fillRect/>
          </a:stretch>
        </p:blipFill>
        <p:spPr>
          <a:xfrm>
            <a:off x="3375006" y="349372"/>
            <a:ext cx="3709591" cy="6197732"/>
          </a:xfrm>
          <a:prstGeom prst="rect">
            <a:avLst/>
          </a:prstGeom>
        </p:spPr>
      </p:pic>
      <p:sp>
        <p:nvSpPr>
          <p:cNvPr id="7" name="TextBox 6">
            <a:extLst>
              <a:ext uri="{FF2B5EF4-FFF2-40B4-BE49-F238E27FC236}">
                <a16:creationId xmlns:a16="http://schemas.microsoft.com/office/drawing/2014/main" id="{5722F29B-C4D1-3E6D-C7AB-8FF249C80C26}"/>
              </a:ext>
            </a:extLst>
          </p:cNvPr>
          <p:cNvSpPr txBox="1"/>
          <p:nvPr/>
        </p:nvSpPr>
        <p:spPr>
          <a:xfrm>
            <a:off x="8147249" y="1119134"/>
            <a:ext cx="3201818" cy="1200329"/>
          </a:xfrm>
          <a:prstGeom prst="rect">
            <a:avLst/>
          </a:prstGeom>
          <a:noFill/>
        </p:spPr>
        <p:txBody>
          <a:bodyPr wrap="square" rtlCol="0">
            <a:spAutoFit/>
          </a:bodyPr>
          <a:lstStyle/>
          <a:p>
            <a:r>
              <a:rPr lang="en-NZ" dirty="0"/>
              <a:t>“</a:t>
            </a:r>
            <a:r>
              <a:rPr lang="en-NZ" i="1" dirty="0"/>
              <a:t>Important for public housing to be located in close proximity to a mixture of key facilities</a:t>
            </a:r>
            <a:r>
              <a:rPr lang="en-NZ" dirty="0"/>
              <a:t>…”</a:t>
            </a:r>
          </a:p>
        </p:txBody>
      </p:sp>
      <p:sp>
        <p:nvSpPr>
          <p:cNvPr id="8" name="TextBox 7">
            <a:extLst>
              <a:ext uri="{FF2B5EF4-FFF2-40B4-BE49-F238E27FC236}">
                <a16:creationId xmlns:a16="http://schemas.microsoft.com/office/drawing/2014/main" id="{69A8C46B-8222-D3B1-B33E-11C712F49DB6}"/>
              </a:ext>
            </a:extLst>
          </p:cNvPr>
          <p:cNvSpPr txBox="1"/>
          <p:nvPr/>
        </p:nvSpPr>
        <p:spPr>
          <a:xfrm>
            <a:off x="8147249" y="2676727"/>
            <a:ext cx="3201818" cy="646331"/>
          </a:xfrm>
          <a:prstGeom prst="rect">
            <a:avLst/>
          </a:prstGeom>
          <a:noFill/>
        </p:spPr>
        <p:txBody>
          <a:bodyPr wrap="square" rtlCol="0">
            <a:spAutoFit/>
          </a:bodyPr>
          <a:lstStyle/>
          <a:p>
            <a:r>
              <a:rPr lang="en-NZ" dirty="0"/>
              <a:t>“</a:t>
            </a:r>
            <a:r>
              <a:rPr lang="en-NZ" i="1" dirty="0"/>
              <a:t>Amenities should be sufficiently close </a:t>
            </a:r>
            <a:r>
              <a:rPr lang="en-NZ" dirty="0"/>
              <a:t>… 5-10mins”</a:t>
            </a:r>
          </a:p>
        </p:txBody>
      </p:sp>
      <p:sp>
        <p:nvSpPr>
          <p:cNvPr id="9" name="TextBox 8">
            <a:extLst>
              <a:ext uri="{FF2B5EF4-FFF2-40B4-BE49-F238E27FC236}">
                <a16:creationId xmlns:a16="http://schemas.microsoft.com/office/drawing/2014/main" id="{1D54F952-14C4-AFDA-781E-402407DEA12F}"/>
              </a:ext>
            </a:extLst>
          </p:cNvPr>
          <p:cNvSpPr txBox="1"/>
          <p:nvPr/>
        </p:nvSpPr>
        <p:spPr>
          <a:xfrm>
            <a:off x="8147249" y="3680322"/>
            <a:ext cx="3201818" cy="2862322"/>
          </a:xfrm>
          <a:prstGeom prst="rect">
            <a:avLst/>
          </a:prstGeom>
          <a:noFill/>
        </p:spPr>
        <p:txBody>
          <a:bodyPr wrap="square" rtlCol="0">
            <a:spAutoFit/>
          </a:bodyPr>
          <a:lstStyle/>
          <a:p>
            <a:pPr marL="285750" indent="-285750">
              <a:buFont typeface="Arial" panose="020B0604020202020204" pitchFamily="34" charset="0"/>
              <a:buChar char="•"/>
            </a:pPr>
            <a:r>
              <a:rPr lang="en-NZ" i="1" dirty="0"/>
              <a:t>Neighbourhood shops</a:t>
            </a:r>
          </a:p>
          <a:p>
            <a:pPr marL="285750" indent="-285750">
              <a:buFont typeface="Arial" panose="020B0604020202020204" pitchFamily="34" charset="0"/>
              <a:buChar char="•"/>
            </a:pPr>
            <a:r>
              <a:rPr lang="en-NZ" i="1" dirty="0"/>
              <a:t>Local park / reserve</a:t>
            </a:r>
          </a:p>
          <a:p>
            <a:pPr marL="285750" indent="-285750">
              <a:buFont typeface="Arial" panose="020B0604020202020204" pitchFamily="34" charset="0"/>
              <a:buChar char="•"/>
            </a:pPr>
            <a:r>
              <a:rPr lang="en-NZ" i="1" dirty="0"/>
              <a:t>Public Transport</a:t>
            </a:r>
          </a:p>
          <a:p>
            <a:pPr marL="285750" indent="-285750">
              <a:buFont typeface="Arial" panose="020B0604020202020204" pitchFamily="34" charset="0"/>
              <a:buChar char="•"/>
            </a:pPr>
            <a:r>
              <a:rPr lang="en-NZ" i="1" dirty="0"/>
              <a:t>Primary school</a:t>
            </a:r>
          </a:p>
          <a:p>
            <a:pPr marL="285750" indent="-285750">
              <a:buFont typeface="Arial" panose="020B0604020202020204" pitchFamily="34" charset="0"/>
              <a:buChar char="•"/>
            </a:pPr>
            <a:r>
              <a:rPr lang="en-NZ" i="1" dirty="0"/>
              <a:t>Childcare</a:t>
            </a:r>
          </a:p>
          <a:p>
            <a:pPr marL="285750" indent="-285750">
              <a:buFont typeface="Arial" panose="020B0604020202020204" pitchFamily="34" charset="0"/>
              <a:buChar char="•"/>
            </a:pPr>
            <a:endParaRPr lang="en-NZ" i="1" dirty="0"/>
          </a:p>
          <a:p>
            <a:r>
              <a:rPr lang="en-NZ" i="1" dirty="0"/>
              <a:t>Consideration also:</a:t>
            </a:r>
          </a:p>
          <a:p>
            <a:pPr marL="285750" indent="-285750">
              <a:buFont typeface="Arial" panose="020B0604020202020204" pitchFamily="34" charset="0"/>
              <a:buChar char="•"/>
            </a:pPr>
            <a:r>
              <a:rPr lang="en-NZ" i="1" dirty="0"/>
              <a:t>Medical centres</a:t>
            </a:r>
          </a:p>
          <a:p>
            <a:pPr marL="285750" indent="-285750">
              <a:buFont typeface="Arial" panose="020B0604020202020204" pitchFamily="34" charset="0"/>
              <a:buChar char="•"/>
            </a:pPr>
            <a:r>
              <a:rPr lang="en-NZ" i="1" dirty="0"/>
              <a:t>Community support</a:t>
            </a:r>
          </a:p>
          <a:p>
            <a:pPr marL="285750" indent="-285750">
              <a:buFont typeface="Arial" panose="020B0604020202020204" pitchFamily="34" charset="0"/>
              <a:buChar char="•"/>
            </a:pPr>
            <a:r>
              <a:rPr lang="en-NZ" i="1" dirty="0"/>
              <a:t>Public recreation</a:t>
            </a:r>
            <a:endParaRPr lang="en-NZ" dirty="0"/>
          </a:p>
        </p:txBody>
      </p:sp>
    </p:spTree>
    <p:extLst>
      <p:ext uri="{BB962C8B-B14F-4D97-AF65-F5344CB8AC3E}">
        <p14:creationId xmlns:p14="http://schemas.microsoft.com/office/powerpoint/2010/main" val="578913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FFF1DD-16D2-425E-DBBE-1B51D22A4FE8}"/>
              </a:ext>
            </a:extLst>
          </p:cNvPr>
          <p:cNvPicPr>
            <a:picLocks noChangeAspect="1"/>
          </p:cNvPicPr>
          <p:nvPr/>
        </p:nvPicPr>
        <p:blipFill>
          <a:blip r:embed="rId2"/>
          <a:stretch>
            <a:fillRect/>
          </a:stretch>
        </p:blipFill>
        <p:spPr>
          <a:xfrm>
            <a:off x="9422185" y="176603"/>
            <a:ext cx="2602175" cy="1603789"/>
          </a:xfrm>
          <a:prstGeom prst="rect">
            <a:avLst/>
          </a:prstGeom>
        </p:spPr>
      </p:pic>
      <p:pic>
        <p:nvPicPr>
          <p:cNvPr id="7" name="Picture 6">
            <a:extLst>
              <a:ext uri="{FF2B5EF4-FFF2-40B4-BE49-F238E27FC236}">
                <a16:creationId xmlns:a16="http://schemas.microsoft.com/office/drawing/2014/main" id="{BD1FB3FD-722C-77EB-F267-158F4D00EE54}"/>
              </a:ext>
            </a:extLst>
          </p:cNvPr>
          <p:cNvPicPr>
            <a:picLocks noChangeAspect="1"/>
          </p:cNvPicPr>
          <p:nvPr/>
        </p:nvPicPr>
        <p:blipFill>
          <a:blip r:embed="rId3"/>
          <a:stretch>
            <a:fillRect/>
          </a:stretch>
        </p:blipFill>
        <p:spPr>
          <a:xfrm>
            <a:off x="464235" y="1529915"/>
            <a:ext cx="8515173" cy="4647957"/>
          </a:xfrm>
          <a:prstGeom prst="rect">
            <a:avLst/>
          </a:prstGeom>
        </p:spPr>
      </p:pic>
      <p:sp>
        <p:nvSpPr>
          <p:cNvPr id="9" name="TextBox 8">
            <a:extLst>
              <a:ext uri="{FF2B5EF4-FFF2-40B4-BE49-F238E27FC236}">
                <a16:creationId xmlns:a16="http://schemas.microsoft.com/office/drawing/2014/main" id="{EC0D7C8D-924D-CA0B-2542-10D26FA20815}"/>
              </a:ext>
            </a:extLst>
          </p:cNvPr>
          <p:cNvSpPr txBox="1"/>
          <p:nvPr/>
        </p:nvSpPr>
        <p:spPr>
          <a:xfrm>
            <a:off x="327988" y="320040"/>
            <a:ext cx="5720284" cy="523220"/>
          </a:xfrm>
          <a:prstGeom prst="rect">
            <a:avLst/>
          </a:prstGeom>
          <a:noFill/>
        </p:spPr>
        <p:txBody>
          <a:bodyPr wrap="none" rtlCol="0">
            <a:spAutoFit/>
          </a:bodyPr>
          <a:lstStyle/>
          <a:p>
            <a:r>
              <a:rPr lang="en-NZ" sz="2800" dirty="0"/>
              <a:t>Walkable Catchments and Density</a:t>
            </a:r>
          </a:p>
        </p:txBody>
      </p:sp>
    </p:spTree>
    <p:extLst>
      <p:ext uri="{BB962C8B-B14F-4D97-AF65-F5344CB8AC3E}">
        <p14:creationId xmlns:p14="http://schemas.microsoft.com/office/powerpoint/2010/main" val="2372955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70432-773A-ABD8-DE29-CCABD236F7C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56E7824-8C8D-D474-5AF9-1C1A63E7E0F9}"/>
              </a:ext>
            </a:extLst>
          </p:cNvPr>
          <p:cNvPicPr>
            <a:picLocks noChangeAspect="1"/>
          </p:cNvPicPr>
          <p:nvPr/>
        </p:nvPicPr>
        <p:blipFill>
          <a:blip r:embed="rId2"/>
          <a:srcRect r="6496"/>
          <a:stretch>
            <a:fillRect/>
          </a:stretch>
        </p:blipFill>
        <p:spPr>
          <a:xfrm>
            <a:off x="380203" y="1344167"/>
            <a:ext cx="8249102" cy="5219791"/>
          </a:xfrm>
          <a:prstGeom prst="rect">
            <a:avLst/>
          </a:prstGeom>
        </p:spPr>
      </p:pic>
      <p:sp>
        <p:nvSpPr>
          <p:cNvPr id="8" name="TextBox 7">
            <a:extLst>
              <a:ext uri="{FF2B5EF4-FFF2-40B4-BE49-F238E27FC236}">
                <a16:creationId xmlns:a16="http://schemas.microsoft.com/office/drawing/2014/main" id="{205C7040-4CD9-0DE3-50B4-FACA60C9E464}"/>
              </a:ext>
            </a:extLst>
          </p:cNvPr>
          <p:cNvSpPr txBox="1"/>
          <p:nvPr/>
        </p:nvSpPr>
        <p:spPr>
          <a:xfrm>
            <a:off x="327988" y="320040"/>
            <a:ext cx="5720284" cy="523220"/>
          </a:xfrm>
          <a:prstGeom prst="rect">
            <a:avLst/>
          </a:prstGeom>
          <a:noFill/>
        </p:spPr>
        <p:txBody>
          <a:bodyPr wrap="none" rtlCol="0">
            <a:spAutoFit/>
          </a:bodyPr>
          <a:lstStyle/>
          <a:p>
            <a:r>
              <a:rPr lang="en-NZ" sz="2800" dirty="0"/>
              <a:t>Walkable Catchments and Density</a:t>
            </a:r>
          </a:p>
        </p:txBody>
      </p:sp>
      <p:pic>
        <p:nvPicPr>
          <p:cNvPr id="2" name="Picture 1">
            <a:extLst>
              <a:ext uri="{FF2B5EF4-FFF2-40B4-BE49-F238E27FC236}">
                <a16:creationId xmlns:a16="http://schemas.microsoft.com/office/drawing/2014/main" id="{774495C6-409E-567B-2DD7-1B261F6B37B3}"/>
              </a:ext>
            </a:extLst>
          </p:cNvPr>
          <p:cNvPicPr>
            <a:picLocks noChangeAspect="1"/>
          </p:cNvPicPr>
          <p:nvPr/>
        </p:nvPicPr>
        <p:blipFill>
          <a:blip r:embed="rId3"/>
          <a:srcRect l="12393"/>
          <a:stretch>
            <a:fillRect/>
          </a:stretch>
        </p:blipFill>
        <p:spPr>
          <a:xfrm>
            <a:off x="8629305" y="801742"/>
            <a:ext cx="3562695" cy="5500606"/>
          </a:xfrm>
          <a:prstGeom prst="rect">
            <a:avLst/>
          </a:prstGeom>
        </p:spPr>
      </p:pic>
      <p:sp>
        <p:nvSpPr>
          <p:cNvPr id="4" name="TextBox 3">
            <a:extLst>
              <a:ext uri="{FF2B5EF4-FFF2-40B4-BE49-F238E27FC236}">
                <a16:creationId xmlns:a16="http://schemas.microsoft.com/office/drawing/2014/main" id="{19E85CF5-E2FC-C226-0FDE-A9AC8761A898}"/>
              </a:ext>
            </a:extLst>
          </p:cNvPr>
          <p:cNvSpPr txBox="1"/>
          <p:nvPr/>
        </p:nvSpPr>
        <p:spPr>
          <a:xfrm>
            <a:off x="8803041" y="6302348"/>
            <a:ext cx="2821975" cy="523220"/>
          </a:xfrm>
          <a:prstGeom prst="rect">
            <a:avLst/>
          </a:prstGeom>
          <a:noFill/>
        </p:spPr>
        <p:txBody>
          <a:bodyPr wrap="square" rtlCol="0">
            <a:spAutoFit/>
          </a:bodyPr>
          <a:lstStyle/>
          <a:p>
            <a:r>
              <a:rPr lang="en-NZ" sz="1400" dirty="0"/>
              <a:t>Towards an Urban Renaissance, Urban Task Force, UK, DETR 1999</a:t>
            </a:r>
          </a:p>
        </p:txBody>
      </p:sp>
      <p:sp>
        <p:nvSpPr>
          <p:cNvPr id="7" name="TextBox 6">
            <a:extLst>
              <a:ext uri="{FF2B5EF4-FFF2-40B4-BE49-F238E27FC236}">
                <a16:creationId xmlns:a16="http://schemas.microsoft.com/office/drawing/2014/main" id="{3F61AAE3-EFAE-2FB2-E6B5-25CD83505D66}"/>
              </a:ext>
            </a:extLst>
          </p:cNvPr>
          <p:cNvSpPr txBox="1"/>
          <p:nvPr/>
        </p:nvSpPr>
        <p:spPr>
          <a:xfrm>
            <a:off x="3323360" y="1055125"/>
            <a:ext cx="2821975" cy="523220"/>
          </a:xfrm>
          <a:prstGeom prst="rect">
            <a:avLst/>
          </a:prstGeom>
          <a:noFill/>
        </p:spPr>
        <p:txBody>
          <a:bodyPr wrap="square" rtlCol="0">
            <a:spAutoFit/>
          </a:bodyPr>
          <a:lstStyle/>
          <a:p>
            <a:r>
              <a:rPr lang="en-NZ" sz="1400" dirty="0"/>
              <a:t>Masterplanning for Universal Design, Kāinga Ora</a:t>
            </a:r>
          </a:p>
        </p:txBody>
      </p:sp>
    </p:spTree>
    <p:extLst>
      <p:ext uri="{BB962C8B-B14F-4D97-AF65-F5344CB8AC3E}">
        <p14:creationId xmlns:p14="http://schemas.microsoft.com/office/powerpoint/2010/main" val="16482599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2F245-555B-B7E6-79D1-86244C5B165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FEE9A01-7AD9-05AC-CC6E-7942723CBE7C}"/>
              </a:ext>
            </a:extLst>
          </p:cNvPr>
          <p:cNvPicPr>
            <a:picLocks noChangeAspect="1"/>
          </p:cNvPicPr>
          <p:nvPr/>
        </p:nvPicPr>
        <p:blipFill>
          <a:blip r:embed="rId2"/>
          <a:stretch>
            <a:fillRect/>
          </a:stretch>
        </p:blipFill>
        <p:spPr>
          <a:xfrm>
            <a:off x="9407242" y="226181"/>
            <a:ext cx="2602175" cy="1464730"/>
          </a:xfrm>
          <a:prstGeom prst="rect">
            <a:avLst/>
          </a:prstGeom>
        </p:spPr>
      </p:pic>
      <p:pic>
        <p:nvPicPr>
          <p:cNvPr id="8" name="Picture 7">
            <a:extLst>
              <a:ext uri="{FF2B5EF4-FFF2-40B4-BE49-F238E27FC236}">
                <a16:creationId xmlns:a16="http://schemas.microsoft.com/office/drawing/2014/main" id="{8B927735-EDFB-E5C7-409C-ABB9153D522F}"/>
              </a:ext>
            </a:extLst>
          </p:cNvPr>
          <p:cNvPicPr>
            <a:picLocks noChangeAspect="1"/>
          </p:cNvPicPr>
          <p:nvPr/>
        </p:nvPicPr>
        <p:blipFill>
          <a:blip r:embed="rId3"/>
          <a:stretch>
            <a:fillRect/>
          </a:stretch>
        </p:blipFill>
        <p:spPr>
          <a:xfrm>
            <a:off x="578691" y="1552867"/>
            <a:ext cx="4775659" cy="5176974"/>
          </a:xfrm>
          <a:prstGeom prst="rect">
            <a:avLst/>
          </a:prstGeom>
        </p:spPr>
      </p:pic>
      <p:sp>
        <p:nvSpPr>
          <p:cNvPr id="9" name="Rectangle: Rounded Corners 8">
            <a:extLst>
              <a:ext uri="{FF2B5EF4-FFF2-40B4-BE49-F238E27FC236}">
                <a16:creationId xmlns:a16="http://schemas.microsoft.com/office/drawing/2014/main" id="{C729A36A-128A-C4EA-445F-18B674D34B31}"/>
              </a:ext>
            </a:extLst>
          </p:cNvPr>
          <p:cNvSpPr/>
          <p:nvPr/>
        </p:nvSpPr>
        <p:spPr>
          <a:xfrm>
            <a:off x="578691" y="2569464"/>
            <a:ext cx="1588437" cy="4160377"/>
          </a:xfrm>
          <a:prstGeom prst="roundRect">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1" name="Picture 10">
            <a:extLst>
              <a:ext uri="{FF2B5EF4-FFF2-40B4-BE49-F238E27FC236}">
                <a16:creationId xmlns:a16="http://schemas.microsoft.com/office/drawing/2014/main" id="{E8A6D7F8-C283-B72B-44AE-6252F1775E02}"/>
              </a:ext>
            </a:extLst>
          </p:cNvPr>
          <p:cNvPicPr>
            <a:picLocks noChangeAspect="1"/>
          </p:cNvPicPr>
          <p:nvPr/>
        </p:nvPicPr>
        <p:blipFill>
          <a:blip r:embed="rId4"/>
          <a:stretch>
            <a:fillRect/>
          </a:stretch>
        </p:blipFill>
        <p:spPr>
          <a:xfrm>
            <a:off x="7159858" y="3602736"/>
            <a:ext cx="4494768" cy="3029083"/>
          </a:xfrm>
          <a:prstGeom prst="rect">
            <a:avLst/>
          </a:prstGeom>
        </p:spPr>
      </p:pic>
      <p:sp>
        <p:nvSpPr>
          <p:cNvPr id="12" name="Rectangle: Rounded Corners 11">
            <a:extLst>
              <a:ext uri="{FF2B5EF4-FFF2-40B4-BE49-F238E27FC236}">
                <a16:creationId xmlns:a16="http://schemas.microsoft.com/office/drawing/2014/main" id="{19DBB84B-AEA9-5DDB-D177-74C2C44515DE}"/>
              </a:ext>
            </a:extLst>
          </p:cNvPr>
          <p:cNvSpPr/>
          <p:nvPr/>
        </p:nvSpPr>
        <p:spPr>
          <a:xfrm>
            <a:off x="7187290" y="3502151"/>
            <a:ext cx="4279286" cy="1234441"/>
          </a:xfrm>
          <a:prstGeom prst="roundRect">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TextBox 12">
            <a:extLst>
              <a:ext uri="{FF2B5EF4-FFF2-40B4-BE49-F238E27FC236}">
                <a16:creationId xmlns:a16="http://schemas.microsoft.com/office/drawing/2014/main" id="{7F5895D6-E1E6-8ED9-5B15-9C7977EF7641}"/>
              </a:ext>
            </a:extLst>
          </p:cNvPr>
          <p:cNvSpPr txBox="1"/>
          <p:nvPr/>
        </p:nvSpPr>
        <p:spPr>
          <a:xfrm>
            <a:off x="327988" y="320040"/>
            <a:ext cx="5720284" cy="523220"/>
          </a:xfrm>
          <a:prstGeom prst="rect">
            <a:avLst/>
          </a:prstGeom>
          <a:noFill/>
        </p:spPr>
        <p:txBody>
          <a:bodyPr wrap="none" rtlCol="0">
            <a:spAutoFit/>
          </a:bodyPr>
          <a:lstStyle/>
          <a:p>
            <a:r>
              <a:rPr lang="en-NZ" sz="2800" dirty="0"/>
              <a:t>Walkable Catchments and Density</a:t>
            </a:r>
          </a:p>
        </p:txBody>
      </p:sp>
    </p:spTree>
    <p:extLst>
      <p:ext uri="{BB962C8B-B14F-4D97-AF65-F5344CB8AC3E}">
        <p14:creationId xmlns:p14="http://schemas.microsoft.com/office/powerpoint/2010/main" val="2726911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87D42-0225-4469-E0E5-30630CC1E181}"/>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DC59B512-3F79-9563-951C-AD3C78FE69EF}"/>
              </a:ext>
            </a:extLst>
          </p:cNvPr>
          <p:cNvSpPr txBox="1"/>
          <p:nvPr/>
        </p:nvSpPr>
        <p:spPr>
          <a:xfrm>
            <a:off x="327988" y="320040"/>
            <a:ext cx="5720284" cy="523220"/>
          </a:xfrm>
          <a:prstGeom prst="rect">
            <a:avLst/>
          </a:prstGeom>
          <a:noFill/>
        </p:spPr>
        <p:txBody>
          <a:bodyPr wrap="none" rtlCol="0">
            <a:spAutoFit/>
          </a:bodyPr>
          <a:lstStyle/>
          <a:p>
            <a:r>
              <a:rPr lang="en-NZ" sz="2800" dirty="0"/>
              <a:t>Walkable Catchments and Density</a:t>
            </a:r>
          </a:p>
        </p:txBody>
      </p:sp>
      <p:pic>
        <p:nvPicPr>
          <p:cNvPr id="3" name="Picture 2">
            <a:extLst>
              <a:ext uri="{FF2B5EF4-FFF2-40B4-BE49-F238E27FC236}">
                <a16:creationId xmlns:a16="http://schemas.microsoft.com/office/drawing/2014/main" id="{692AC205-05C8-B088-2A2E-B92686B33816}"/>
              </a:ext>
            </a:extLst>
          </p:cNvPr>
          <p:cNvPicPr>
            <a:picLocks noChangeAspect="1"/>
          </p:cNvPicPr>
          <p:nvPr/>
        </p:nvPicPr>
        <p:blipFill>
          <a:blip r:embed="rId2"/>
          <a:stretch>
            <a:fillRect/>
          </a:stretch>
        </p:blipFill>
        <p:spPr>
          <a:xfrm>
            <a:off x="449197" y="1174115"/>
            <a:ext cx="2027509" cy="4300564"/>
          </a:xfrm>
          <a:prstGeom prst="rect">
            <a:avLst/>
          </a:prstGeom>
        </p:spPr>
      </p:pic>
      <p:pic>
        <p:nvPicPr>
          <p:cNvPr id="5" name="Picture 4">
            <a:extLst>
              <a:ext uri="{FF2B5EF4-FFF2-40B4-BE49-F238E27FC236}">
                <a16:creationId xmlns:a16="http://schemas.microsoft.com/office/drawing/2014/main" id="{968A3E23-3135-5AB9-C503-DC27B0D670B1}"/>
              </a:ext>
            </a:extLst>
          </p:cNvPr>
          <p:cNvPicPr>
            <a:picLocks noChangeAspect="1"/>
          </p:cNvPicPr>
          <p:nvPr/>
        </p:nvPicPr>
        <p:blipFill>
          <a:blip r:embed="rId3"/>
          <a:stretch>
            <a:fillRect/>
          </a:stretch>
        </p:blipFill>
        <p:spPr>
          <a:xfrm>
            <a:off x="2684793" y="1174115"/>
            <a:ext cx="3496551" cy="2073447"/>
          </a:xfrm>
          <a:prstGeom prst="rect">
            <a:avLst/>
          </a:prstGeom>
        </p:spPr>
      </p:pic>
      <p:pic>
        <p:nvPicPr>
          <p:cNvPr id="10" name="Picture 9">
            <a:extLst>
              <a:ext uri="{FF2B5EF4-FFF2-40B4-BE49-F238E27FC236}">
                <a16:creationId xmlns:a16="http://schemas.microsoft.com/office/drawing/2014/main" id="{EB224A98-2C4A-3A5B-711D-FCAEF5A7271C}"/>
              </a:ext>
            </a:extLst>
          </p:cNvPr>
          <p:cNvPicPr>
            <a:picLocks noChangeAspect="1"/>
          </p:cNvPicPr>
          <p:nvPr/>
        </p:nvPicPr>
        <p:blipFill>
          <a:blip r:embed="rId4"/>
          <a:stretch>
            <a:fillRect/>
          </a:stretch>
        </p:blipFill>
        <p:spPr>
          <a:xfrm>
            <a:off x="2684793" y="3578417"/>
            <a:ext cx="3496551" cy="2121771"/>
          </a:xfrm>
          <a:prstGeom prst="rect">
            <a:avLst/>
          </a:prstGeom>
        </p:spPr>
      </p:pic>
      <p:pic>
        <p:nvPicPr>
          <p:cNvPr id="15" name="Picture 14">
            <a:extLst>
              <a:ext uri="{FF2B5EF4-FFF2-40B4-BE49-F238E27FC236}">
                <a16:creationId xmlns:a16="http://schemas.microsoft.com/office/drawing/2014/main" id="{2AD0A881-5193-290E-E757-4CA73BC42E00}"/>
              </a:ext>
            </a:extLst>
          </p:cNvPr>
          <p:cNvPicPr>
            <a:picLocks noChangeAspect="1"/>
          </p:cNvPicPr>
          <p:nvPr/>
        </p:nvPicPr>
        <p:blipFill>
          <a:blip r:embed="rId5"/>
          <a:stretch>
            <a:fillRect/>
          </a:stretch>
        </p:blipFill>
        <p:spPr>
          <a:xfrm>
            <a:off x="7286450" y="1159424"/>
            <a:ext cx="4441514" cy="3479878"/>
          </a:xfrm>
          <a:prstGeom prst="rect">
            <a:avLst/>
          </a:prstGeom>
        </p:spPr>
      </p:pic>
      <p:pic>
        <p:nvPicPr>
          <p:cNvPr id="17" name="Picture 16">
            <a:extLst>
              <a:ext uri="{FF2B5EF4-FFF2-40B4-BE49-F238E27FC236}">
                <a16:creationId xmlns:a16="http://schemas.microsoft.com/office/drawing/2014/main" id="{AC9F20D5-6F78-39FB-B627-151A64C7EBD4}"/>
              </a:ext>
            </a:extLst>
          </p:cNvPr>
          <p:cNvPicPr>
            <a:picLocks noChangeAspect="1"/>
          </p:cNvPicPr>
          <p:nvPr/>
        </p:nvPicPr>
        <p:blipFill>
          <a:blip r:embed="rId6"/>
          <a:stretch>
            <a:fillRect/>
          </a:stretch>
        </p:blipFill>
        <p:spPr>
          <a:xfrm>
            <a:off x="9294158" y="1201546"/>
            <a:ext cx="2433806" cy="1267333"/>
          </a:xfrm>
          <a:prstGeom prst="rect">
            <a:avLst/>
          </a:prstGeom>
        </p:spPr>
      </p:pic>
      <p:sp>
        <p:nvSpPr>
          <p:cNvPr id="2" name="TextBox 1">
            <a:extLst>
              <a:ext uri="{FF2B5EF4-FFF2-40B4-BE49-F238E27FC236}">
                <a16:creationId xmlns:a16="http://schemas.microsoft.com/office/drawing/2014/main" id="{D35EA504-490F-43C5-91AA-06B7858FCC8F}"/>
              </a:ext>
            </a:extLst>
          </p:cNvPr>
          <p:cNvSpPr txBox="1"/>
          <p:nvPr/>
        </p:nvSpPr>
        <p:spPr>
          <a:xfrm>
            <a:off x="371006" y="6068285"/>
            <a:ext cx="4627574" cy="307777"/>
          </a:xfrm>
          <a:prstGeom prst="rect">
            <a:avLst/>
          </a:prstGeom>
          <a:noFill/>
        </p:spPr>
        <p:txBody>
          <a:bodyPr wrap="square" rtlCol="0">
            <a:spAutoFit/>
          </a:bodyPr>
          <a:lstStyle/>
          <a:p>
            <a:r>
              <a:rPr lang="en-NZ" sz="1400" dirty="0"/>
              <a:t>Urban Design Compendium, DETR, UK, 2000</a:t>
            </a:r>
          </a:p>
        </p:txBody>
      </p:sp>
      <p:pic>
        <p:nvPicPr>
          <p:cNvPr id="6" name="Picture 5">
            <a:extLst>
              <a:ext uri="{FF2B5EF4-FFF2-40B4-BE49-F238E27FC236}">
                <a16:creationId xmlns:a16="http://schemas.microsoft.com/office/drawing/2014/main" id="{B97C694A-6DCB-0096-BAC3-492D2EB8FFAF}"/>
              </a:ext>
            </a:extLst>
          </p:cNvPr>
          <p:cNvPicPr>
            <a:picLocks noChangeAspect="1"/>
          </p:cNvPicPr>
          <p:nvPr/>
        </p:nvPicPr>
        <p:blipFill>
          <a:blip r:embed="rId7"/>
          <a:stretch>
            <a:fillRect/>
          </a:stretch>
        </p:blipFill>
        <p:spPr>
          <a:xfrm>
            <a:off x="505277" y="3324396"/>
            <a:ext cx="1933887" cy="2591771"/>
          </a:xfrm>
          <a:prstGeom prst="rect">
            <a:avLst/>
          </a:prstGeom>
        </p:spPr>
      </p:pic>
    </p:spTree>
    <p:extLst>
      <p:ext uri="{BB962C8B-B14F-4D97-AF65-F5344CB8AC3E}">
        <p14:creationId xmlns:p14="http://schemas.microsoft.com/office/powerpoint/2010/main" val="1679698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05C80-A4E5-1A39-53F3-C60E52B3D79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D8C9A92-402B-13C9-0A46-3C41FD045278}"/>
              </a:ext>
            </a:extLst>
          </p:cNvPr>
          <p:cNvPicPr>
            <a:picLocks noChangeAspect="1"/>
          </p:cNvPicPr>
          <p:nvPr/>
        </p:nvPicPr>
        <p:blipFill>
          <a:blip r:embed="rId2"/>
          <a:srcRect r="54712"/>
          <a:stretch>
            <a:fillRect/>
          </a:stretch>
        </p:blipFill>
        <p:spPr>
          <a:xfrm>
            <a:off x="327988" y="1210100"/>
            <a:ext cx="3117502" cy="5236420"/>
          </a:xfrm>
          <a:prstGeom prst="rect">
            <a:avLst/>
          </a:prstGeom>
        </p:spPr>
      </p:pic>
      <p:pic>
        <p:nvPicPr>
          <p:cNvPr id="5" name="Picture 4">
            <a:extLst>
              <a:ext uri="{FF2B5EF4-FFF2-40B4-BE49-F238E27FC236}">
                <a16:creationId xmlns:a16="http://schemas.microsoft.com/office/drawing/2014/main" id="{24F83FEC-7231-01F6-2399-389475794393}"/>
              </a:ext>
            </a:extLst>
          </p:cNvPr>
          <p:cNvPicPr>
            <a:picLocks noChangeAspect="1"/>
          </p:cNvPicPr>
          <p:nvPr/>
        </p:nvPicPr>
        <p:blipFill>
          <a:blip r:embed="rId3"/>
          <a:stretch>
            <a:fillRect/>
          </a:stretch>
        </p:blipFill>
        <p:spPr>
          <a:xfrm>
            <a:off x="5789063" y="1920240"/>
            <a:ext cx="6148102" cy="2350008"/>
          </a:xfrm>
          <a:prstGeom prst="rect">
            <a:avLst/>
          </a:prstGeom>
        </p:spPr>
      </p:pic>
      <p:sp>
        <p:nvSpPr>
          <p:cNvPr id="7" name="TextBox 6">
            <a:extLst>
              <a:ext uri="{FF2B5EF4-FFF2-40B4-BE49-F238E27FC236}">
                <a16:creationId xmlns:a16="http://schemas.microsoft.com/office/drawing/2014/main" id="{3802ED1E-6C85-E72B-C7C8-AF86AE15A886}"/>
              </a:ext>
            </a:extLst>
          </p:cNvPr>
          <p:cNvSpPr txBox="1"/>
          <p:nvPr/>
        </p:nvSpPr>
        <p:spPr>
          <a:xfrm>
            <a:off x="327988" y="320040"/>
            <a:ext cx="2775119" cy="523220"/>
          </a:xfrm>
          <a:prstGeom prst="rect">
            <a:avLst/>
          </a:prstGeom>
          <a:noFill/>
        </p:spPr>
        <p:txBody>
          <a:bodyPr wrap="none" rtlCol="0">
            <a:spAutoFit/>
          </a:bodyPr>
          <a:lstStyle/>
          <a:p>
            <a:r>
              <a:rPr lang="en-NZ" sz="2800" dirty="0"/>
              <a:t>Sunlight Shading</a:t>
            </a:r>
          </a:p>
        </p:txBody>
      </p:sp>
      <p:pic>
        <p:nvPicPr>
          <p:cNvPr id="2" name="Picture 1">
            <a:extLst>
              <a:ext uri="{FF2B5EF4-FFF2-40B4-BE49-F238E27FC236}">
                <a16:creationId xmlns:a16="http://schemas.microsoft.com/office/drawing/2014/main" id="{0813F4E8-88DC-159E-6721-EE864EBDAFEB}"/>
              </a:ext>
            </a:extLst>
          </p:cNvPr>
          <p:cNvPicPr>
            <a:picLocks noChangeAspect="1"/>
          </p:cNvPicPr>
          <p:nvPr/>
        </p:nvPicPr>
        <p:blipFill>
          <a:blip r:embed="rId2"/>
          <a:srcRect l="66474" b="3944"/>
          <a:stretch>
            <a:fillRect/>
          </a:stretch>
        </p:blipFill>
        <p:spPr>
          <a:xfrm>
            <a:off x="3313419" y="1411269"/>
            <a:ext cx="2054352" cy="4477468"/>
          </a:xfrm>
          <a:prstGeom prst="rect">
            <a:avLst/>
          </a:prstGeom>
        </p:spPr>
      </p:pic>
      <p:sp>
        <p:nvSpPr>
          <p:cNvPr id="4" name="TextBox 3">
            <a:extLst>
              <a:ext uri="{FF2B5EF4-FFF2-40B4-BE49-F238E27FC236}">
                <a16:creationId xmlns:a16="http://schemas.microsoft.com/office/drawing/2014/main" id="{F1BAA5D9-AC12-1F86-9674-08FA2D3B0569}"/>
              </a:ext>
            </a:extLst>
          </p:cNvPr>
          <p:cNvSpPr txBox="1"/>
          <p:nvPr/>
        </p:nvSpPr>
        <p:spPr>
          <a:xfrm>
            <a:off x="3445489" y="5923300"/>
            <a:ext cx="2507255" cy="523220"/>
          </a:xfrm>
          <a:prstGeom prst="rect">
            <a:avLst/>
          </a:prstGeom>
          <a:noFill/>
        </p:spPr>
        <p:txBody>
          <a:bodyPr wrap="square" rtlCol="0">
            <a:spAutoFit/>
          </a:bodyPr>
          <a:lstStyle/>
          <a:p>
            <a:r>
              <a:rPr lang="en-NZ" sz="1400" dirty="0"/>
              <a:t>Mid-winter shading reduction:</a:t>
            </a:r>
          </a:p>
          <a:p>
            <a:r>
              <a:rPr lang="en-NZ" sz="1400" dirty="0"/>
              <a:t>7% - 24% - 36% - 50%</a:t>
            </a:r>
          </a:p>
        </p:txBody>
      </p:sp>
    </p:spTree>
    <p:extLst>
      <p:ext uri="{BB962C8B-B14F-4D97-AF65-F5344CB8AC3E}">
        <p14:creationId xmlns:p14="http://schemas.microsoft.com/office/powerpoint/2010/main" val="3532922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6CA15-81B0-EE48-9604-7F2D2E93AEC3}"/>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FD4B14D2-A709-DD1B-73C1-4A58F7941237}"/>
              </a:ext>
            </a:extLst>
          </p:cNvPr>
          <p:cNvSpPr txBox="1"/>
          <p:nvPr/>
        </p:nvSpPr>
        <p:spPr>
          <a:xfrm>
            <a:off x="327988" y="320040"/>
            <a:ext cx="4076565" cy="523220"/>
          </a:xfrm>
          <a:prstGeom prst="rect">
            <a:avLst/>
          </a:prstGeom>
          <a:noFill/>
        </p:spPr>
        <p:txBody>
          <a:bodyPr wrap="none" rtlCol="0">
            <a:spAutoFit/>
          </a:bodyPr>
          <a:lstStyle/>
          <a:p>
            <a:r>
              <a:rPr lang="en-NZ" sz="2800" dirty="0"/>
              <a:t>Visual Effect (Envelopes) </a:t>
            </a:r>
          </a:p>
        </p:txBody>
      </p:sp>
      <p:pic>
        <p:nvPicPr>
          <p:cNvPr id="4" name="Picture 3">
            <a:extLst>
              <a:ext uri="{FF2B5EF4-FFF2-40B4-BE49-F238E27FC236}">
                <a16:creationId xmlns:a16="http://schemas.microsoft.com/office/drawing/2014/main" id="{6F5A2D72-3D26-18D5-0CFE-F2B84935CE8E}"/>
              </a:ext>
            </a:extLst>
          </p:cNvPr>
          <p:cNvPicPr>
            <a:picLocks noChangeAspect="1"/>
          </p:cNvPicPr>
          <p:nvPr/>
        </p:nvPicPr>
        <p:blipFill>
          <a:blip r:embed="rId2"/>
          <a:stretch>
            <a:fillRect/>
          </a:stretch>
        </p:blipFill>
        <p:spPr>
          <a:xfrm>
            <a:off x="327988" y="843260"/>
            <a:ext cx="8880767" cy="5930571"/>
          </a:xfrm>
          <a:prstGeom prst="rect">
            <a:avLst/>
          </a:prstGeom>
        </p:spPr>
      </p:pic>
      <p:sp>
        <p:nvSpPr>
          <p:cNvPr id="5" name="Rectangle 4">
            <a:extLst>
              <a:ext uri="{FF2B5EF4-FFF2-40B4-BE49-F238E27FC236}">
                <a16:creationId xmlns:a16="http://schemas.microsoft.com/office/drawing/2014/main" id="{ABA6E40A-0549-6804-7BFF-5C97F80BE4B5}"/>
              </a:ext>
            </a:extLst>
          </p:cNvPr>
          <p:cNvSpPr/>
          <p:nvPr/>
        </p:nvSpPr>
        <p:spPr>
          <a:xfrm>
            <a:off x="463489" y="843260"/>
            <a:ext cx="3941064" cy="3911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extBox 1">
            <a:extLst>
              <a:ext uri="{FF2B5EF4-FFF2-40B4-BE49-F238E27FC236}">
                <a16:creationId xmlns:a16="http://schemas.microsoft.com/office/drawing/2014/main" id="{9C94A4A6-DA34-806D-D537-AAEA04FE3B8B}"/>
              </a:ext>
            </a:extLst>
          </p:cNvPr>
          <p:cNvSpPr txBox="1"/>
          <p:nvPr/>
        </p:nvSpPr>
        <p:spPr>
          <a:xfrm>
            <a:off x="364342" y="3546935"/>
            <a:ext cx="2001928" cy="738664"/>
          </a:xfrm>
          <a:prstGeom prst="rect">
            <a:avLst/>
          </a:prstGeom>
          <a:noFill/>
        </p:spPr>
        <p:txBody>
          <a:bodyPr wrap="square" rtlCol="0">
            <a:spAutoFit/>
          </a:bodyPr>
          <a:lstStyle/>
          <a:p>
            <a:r>
              <a:rPr lang="en-NZ" sz="1400" dirty="0"/>
              <a:t>13% - 26% reduction in visual dominance </a:t>
            </a:r>
          </a:p>
          <a:p>
            <a:r>
              <a:rPr lang="en-NZ" sz="1400" dirty="0"/>
              <a:t>PCI vs MDRS</a:t>
            </a:r>
          </a:p>
        </p:txBody>
      </p:sp>
    </p:spTree>
    <p:extLst>
      <p:ext uri="{BB962C8B-B14F-4D97-AF65-F5344CB8AC3E}">
        <p14:creationId xmlns:p14="http://schemas.microsoft.com/office/powerpoint/2010/main" val="4207325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730E9-DBB8-B8D0-C0B5-EB555CC28BA1}"/>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0590D62-4FB6-FA10-12B9-CF80127BFE46}"/>
              </a:ext>
            </a:extLst>
          </p:cNvPr>
          <p:cNvSpPr txBox="1"/>
          <p:nvPr/>
        </p:nvSpPr>
        <p:spPr>
          <a:xfrm>
            <a:off x="327988" y="320040"/>
            <a:ext cx="1829860" cy="523220"/>
          </a:xfrm>
          <a:prstGeom prst="rect">
            <a:avLst/>
          </a:prstGeom>
          <a:noFill/>
        </p:spPr>
        <p:txBody>
          <a:bodyPr wrap="none" rtlCol="0">
            <a:spAutoFit/>
          </a:bodyPr>
          <a:lstStyle/>
          <a:p>
            <a:r>
              <a:rPr lang="en-NZ" sz="2800" dirty="0"/>
              <a:t>Lot Testing</a:t>
            </a:r>
          </a:p>
        </p:txBody>
      </p:sp>
      <p:pic>
        <p:nvPicPr>
          <p:cNvPr id="4" name="Picture 3">
            <a:extLst>
              <a:ext uri="{FF2B5EF4-FFF2-40B4-BE49-F238E27FC236}">
                <a16:creationId xmlns:a16="http://schemas.microsoft.com/office/drawing/2014/main" id="{08E1DBBE-42EB-1BAF-9999-3EDFE599C2A5}"/>
              </a:ext>
            </a:extLst>
          </p:cNvPr>
          <p:cNvPicPr>
            <a:picLocks noChangeAspect="1"/>
          </p:cNvPicPr>
          <p:nvPr/>
        </p:nvPicPr>
        <p:blipFill>
          <a:blip r:embed="rId2"/>
          <a:stretch>
            <a:fillRect/>
          </a:stretch>
        </p:blipFill>
        <p:spPr>
          <a:xfrm>
            <a:off x="327988" y="2212848"/>
            <a:ext cx="3958751" cy="3951323"/>
          </a:xfrm>
          <a:prstGeom prst="rect">
            <a:avLst/>
          </a:prstGeom>
        </p:spPr>
      </p:pic>
      <p:pic>
        <p:nvPicPr>
          <p:cNvPr id="8" name="Picture 7">
            <a:extLst>
              <a:ext uri="{FF2B5EF4-FFF2-40B4-BE49-F238E27FC236}">
                <a16:creationId xmlns:a16="http://schemas.microsoft.com/office/drawing/2014/main" id="{7D26AABF-8EDB-B685-FEA5-F55B5E9260D7}"/>
              </a:ext>
            </a:extLst>
          </p:cNvPr>
          <p:cNvPicPr>
            <a:picLocks noChangeAspect="1"/>
          </p:cNvPicPr>
          <p:nvPr/>
        </p:nvPicPr>
        <p:blipFill>
          <a:blip r:embed="rId3"/>
          <a:stretch>
            <a:fillRect/>
          </a:stretch>
        </p:blipFill>
        <p:spPr>
          <a:xfrm>
            <a:off x="4462774" y="667512"/>
            <a:ext cx="4024489" cy="2728050"/>
          </a:xfrm>
          <a:prstGeom prst="rect">
            <a:avLst/>
          </a:prstGeom>
        </p:spPr>
      </p:pic>
      <p:pic>
        <p:nvPicPr>
          <p:cNvPr id="10" name="Picture 9">
            <a:extLst>
              <a:ext uri="{FF2B5EF4-FFF2-40B4-BE49-F238E27FC236}">
                <a16:creationId xmlns:a16="http://schemas.microsoft.com/office/drawing/2014/main" id="{3FA5E2FC-B385-55A8-F317-49A123EE6122}"/>
              </a:ext>
            </a:extLst>
          </p:cNvPr>
          <p:cNvPicPr>
            <a:picLocks noChangeAspect="1"/>
          </p:cNvPicPr>
          <p:nvPr/>
        </p:nvPicPr>
        <p:blipFill>
          <a:blip r:embed="rId4"/>
          <a:stretch>
            <a:fillRect/>
          </a:stretch>
        </p:blipFill>
        <p:spPr>
          <a:xfrm>
            <a:off x="8892693" y="667512"/>
            <a:ext cx="2971320" cy="2075688"/>
          </a:xfrm>
          <a:prstGeom prst="rect">
            <a:avLst/>
          </a:prstGeom>
        </p:spPr>
      </p:pic>
      <p:pic>
        <p:nvPicPr>
          <p:cNvPr id="12" name="Picture 11">
            <a:extLst>
              <a:ext uri="{FF2B5EF4-FFF2-40B4-BE49-F238E27FC236}">
                <a16:creationId xmlns:a16="http://schemas.microsoft.com/office/drawing/2014/main" id="{F285CD79-E8D3-84E3-8F95-B362281B1CE0}"/>
              </a:ext>
            </a:extLst>
          </p:cNvPr>
          <p:cNvPicPr>
            <a:picLocks noChangeAspect="1"/>
          </p:cNvPicPr>
          <p:nvPr/>
        </p:nvPicPr>
        <p:blipFill>
          <a:blip r:embed="rId5"/>
          <a:stretch>
            <a:fillRect/>
          </a:stretch>
        </p:blipFill>
        <p:spPr>
          <a:xfrm>
            <a:off x="8777995" y="2901642"/>
            <a:ext cx="2236699" cy="3719729"/>
          </a:xfrm>
          <a:prstGeom prst="rect">
            <a:avLst/>
          </a:prstGeom>
        </p:spPr>
      </p:pic>
      <p:pic>
        <p:nvPicPr>
          <p:cNvPr id="3" name="Picture 2">
            <a:extLst>
              <a:ext uri="{FF2B5EF4-FFF2-40B4-BE49-F238E27FC236}">
                <a16:creationId xmlns:a16="http://schemas.microsoft.com/office/drawing/2014/main" id="{B49F47DE-0973-5636-DC29-042EE265FD11}"/>
              </a:ext>
            </a:extLst>
          </p:cNvPr>
          <p:cNvPicPr>
            <a:picLocks noChangeAspect="1"/>
          </p:cNvPicPr>
          <p:nvPr/>
        </p:nvPicPr>
        <p:blipFill>
          <a:blip r:embed="rId6"/>
          <a:stretch>
            <a:fillRect/>
          </a:stretch>
        </p:blipFill>
        <p:spPr>
          <a:xfrm>
            <a:off x="4764024" y="4403859"/>
            <a:ext cx="3723239" cy="2033517"/>
          </a:xfrm>
          <a:prstGeom prst="rect">
            <a:avLst/>
          </a:prstGeom>
        </p:spPr>
      </p:pic>
    </p:spTree>
    <p:extLst>
      <p:ext uri="{BB962C8B-B14F-4D97-AF65-F5344CB8AC3E}">
        <p14:creationId xmlns:p14="http://schemas.microsoft.com/office/powerpoint/2010/main" val="2734762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AE23C-930C-077E-521B-98F7F1BFEEBA}"/>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EDD9A66A-5D5D-B985-D997-8184C87D5853}"/>
              </a:ext>
            </a:extLst>
          </p:cNvPr>
          <p:cNvSpPr txBox="1"/>
          <p:nvPr/>
        </p:nvSpPr>
        <p:spPr>
          <a:xfrm>
            <a:off x="327988" y="320040"/>
            <a:ext cx="4881721" cy="523220"/>
          </a:xfrm>
          <a:prstGeom prst="rect">
            <a:avLst/>
          </a:prstGeom>
          <a:noFill/>
        </p:spPr>
        <p:txBody>
          <a:bodyPr wrap="none" rtlCol="0">
            <a:spAutoFit/>
          </a:bodyPr>
          <a:lstStyle/>
          <a:p>
            <a:r>
              <a:rPr lang="en-NZ" sz="2800" dirty="0"/>
              <a:t>Garage Setback - Zero Lot Line</a:t>
            </a:r>
          </a:p>
        </p:txBody>
      </p:sp>
      <p:pic>
        <p:nvPicPr>
          <p:cNvPr id="4" name="Picture 3">
            <a:extLst>
              <a:ext uri="{FF2B5EF4-FFF2-40B4-BE49-F238E27FC236}">
                <a16:creationId xmlns:a16="http://schemas.microsoft.com/office/drawing/2014/main" id="{C7055681-8AE9-17C1-EF9E-7C20B5283967}"/>
              </a:ext>
            </a:extLst>
          </p:cNvPr>
          <p:cNvPicPr>
            <a:picLocks noChangeAspect="1"/>
          </p:cNvPicPr>
          <p:nvPr/>
        </p:nvPicPr>
        <p:blipFill>
          <a:blip r:embed="rId2"/>
          <a:stretch>
            <a:fillRect/>
          </a:stretch>
        </p:blipFill>
        <p:spPr>
          <a:xfrm>
            <a:off x="420625" y="2596896"/>
            <a:ext cx="7270897" cy="3827752"/>
          </a:xfrm>
          <a:prstGeom prst="rect">
            <a:avLst/>
          </a:prstGeom>
        </p:spPr>
      </p:pic>
      <p:pic>
        <p:nvPicPr>
          <p:cNvPr id="6" name="Picture 5">
            <a:extLst>
              <a:ext uri="{FF2B5EF4-FFF2-40B4-BE49-F238E27FC236}">
                <a16:creationId xmlns:a16="http://schemas.microsoft.com/office/drawing/2014/main" id="{831C64FA-4149-FF41-F693-8A2CF15A830D}"/>
              </a:ext>
            </a:extLst>
          </p:cNvPr>
          <p:cNvPicPr>
            <a:picLocks noChangeAspect="1"/>
          </p:cNvPicPr>
          <p:nvPr/>
        </p:nvPicPr>
        <p:blipFill>
          <a:blip r:embed="rId3"/>
          <a:stretch>
            <a:fillRect/>
          </a:stretch>
        </p:blipFill>
        <p:spPr>
          <a:xfrm>
            <a:off x="7691522" y="1479384"/>
            <a:ext cx="4273863" cy="4945264"/>
          </a:xfrm>
          <a:prstGeom prst="rect">
            <a:avLst/>
          </a:prstGeom>
        </p:spPr>
      </p:pic>
    </p:spTree>
    <p:extLst>
      <p:ext uri="{BB962C8B-B14F-4D97-AF65-F5344CB8AC3E}">
        <p14:creationId xmlns:p14="http://schemas.microsoft.com/office/powerpoint/2010/main" val="2105445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4F4E6-7111-DD21-4530-7D79F672677A}"/>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C49A144-C66D-A93B-81A0-C3D55E86815E}"/>
              </a:ext>
            </a:extLst>
          </p:cNvPr>
          <p:cNvSpPr txBox="1"/>
          <p:nvPr/>
        </p:nvSpPr>
        <p:spPr>
          <a:xfrm>
            <a:off x="327988" y="320040"/>
            <a:ext cx="8938088" cy="523220"/>
          </a:xfrm>
          <a:prstGeom prst="rect">
            <a:avLst/>
          </a:prstGeom>
          <a:noFill/>
        </p:spPr>
        <p:txBody>
          <a:bodyPr wrap="none" rtlCol="0">
            <a:spAutoFit/>
          </a:bodyPr>
          <a:lstStyle/>
          <a:p>
            <a:r>
              <a:rPr lang="en-NZ" sz="2800" dirty="0"/>
              <a:t>Setback - Zero Lot Line – Albert Street and Fairway Grove </a:t>
            </a:r>
          </a:p>
        </p:txBody>
      </p:sp>
      <p:pic>
        <p:nvPicPr>
          <p:cNvPr id="1026" name="Picture 2">
            <a:extLst>
              <a:ext uri="{FF2B5EF4-FFF2-40B4-BE49-F238E27FC236}">
                <a16:creationId xmlns:a16="http://schemas.microsoft.com/office/drawing/2014/main" id="{E51EB725-87F5-CCB6-4AFC-51CD0661A6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072" y="1127886"/>
            <a:ext cx="5715249" cy="3544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716799C4-9A7B-8DB6-0AD5-0B1E872989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527" y="1127886"/>
            <a:ext cx="5459018" cy="3544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9F60CDC-0236-B3DC-85BF-D14BC76F6F16}"/>
              </a:ext>
            </a:extLst>
          </p:cNvPr>
          <p:cNvPicPr>
            <a:picLocks noChangeAspect="1"/>
          </p:cNvPicPr>
          <p:nvPr/>
        </p:nvPicPr>
        <p:blipFill>
          <a:blip r:embed="rId4"/>
          <a:stretch>
            <a:fillRect/>
          </a:stretch>
        </p:blipFill>
        <p:spPr>
          <a:xfrm>
            <a:off x="381167" y="4066832"/>
            <a:ext cx="3687913" cy="2471128"/>
          </a:xfrm>
          <a:prstGeom prst="rect">
            <a:avLst/>
          </a:prstGeom>
        </p:spPr>
      </p:pic>
    </p:spTree>
    <p:extLst>
      <p:ext uri="{BB962C8B-B14F-4D97-AF65-F5344CB8AC3E}">
        <p14:creationId xmlns:p14="http://schemas.microsoft.com/office/powerpoint/2010/main" val="1398464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9616" y="880249"/>
            <a:ext cx="4166420" cy="3124815"/>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348" y="895455"/>
            <a:ext cx="4146143" cy="3109608"/>
          </a:xfrm>
          <a:prstGeom prst="rect">
            <a:avLst/>
          </a:prstGeom>
        </p:spPr>
      </p:pic>
      <p:sp>
        <p:nvSpPr>
          <p:cNvPr id="11" name="Rectangle 4"/>
          <p:cNvSpPr txBox="1">
            <a:spLocks/>
          </p:cNvSpPr>
          <p:nvPr/>
        </p:nvSpPr>
        <p:spPr>
          <a:xfrm>
            <a:off x="1703388" y="4132073"/>
            <a:ext cx="8713092" cy="205023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buNone/>
            </a:pPr>
            <a:r>
              <a:rPr lang="en-NZ" altLang="en-US" sz="1400" b="1" dirty="0">
                <a:solidFill>
                  <a:srgbClr val="002060"/>
                </a:solidFill>
              </a:rPr>
              <a:t>Shallow setbacks and frontage treatments at </a:t>
            </a:r>
            <a:r>
              <a:rPr lang="en-NZ" altLang="en-US" sz="1400" b="1" dirty="0" err="1">
                <a:solidFill>
                  <a:srgbClr val="002060"/>
                </a:solidFill>
              </a:rPr>
              <a:t>Hobsonville</a:t>
            </a:r>
            <a:r>
              <a:rPr lang="en-NZ" altLang="en-US" sz="1400" b="1" dirty="0">
                <a:solidFill>
                  <a:srgbClr val="002060"/>
                </a:solidFill>
              </a:rPr>
              <a:t> Point </a:t>
            </a:r>
          </a:p>
          <a:p>
            <a:pPr>
              <a:lnSpc>
                <a:spcPct val="120000"/>
              </a:lnSpc>
            </a:pPr>
            <a:r>
              <a:rPr lang="en-NZ" altLang="en-US" sz="1400" dirty="0">
                <a:solidFill>
                  <a:srgbClr val="002060"/>
                </a:solidFill>
              </a:rPr>
              <a:t>Example of a shallow, planted yard at the frontage of two storey terraces, with frontage planting giving considerable privacy in views along the footpath.</a:t>
            </a:r>
          </a:p>
          <a:p>
            <a:pPr>
              <a:lnSpc>
                <a:spcPct val="120000"/>
              </a:lnSpc>
            </a:pPr>
            <a:r>
              <a:rPr lang="en-NZ" altLang="en-US" sz="1400" dirty="0">
                <a:solidFill>
                  <a:srgbClr val="002060"/>
                </a:solidFill>
              </a:rPr>
              <a:t>The image at right demonstrates the positive effect of a shallow frontage setback and provision for open space and entrances along the edge of the three storey component of an apartment development. This shallow frontage setback with an approximately 1.8 metre deep terrace provides for sufficient separation from the street and also allows for small ground floor open spaces.</a:t>
            </a:r>
          </a:p>
          <a:p>
            <a:pPr marL="0" indent="0">
              <a:lnSpc>
                <a:spcPct val="80000"/>
              </a:lnSpc>
              <a:buNone/>
            </a:pPr>
            <a:endParaRPr lang="en-NZ" altLang="en-US" sz="1400" dirty="0">
              <a:ea typeface="ＭＳ Ｐゴシック" pitchFamily="34" charset="-128"/>
            </a:endParaRPr>
          </a:p>
          <a:p>
            <a:pPr marL="0" indent="0">
              <a:lnSpc>
                <a:spcPct val="80000"/>
              </a:lnSpc>
              <a:buNone/>
            </a:pPr>
            <a:endParaRPr lang="en-NZ" altLang="en-US" sz="1400" dirty="0">
              <a:ea typeface="ＭＳ Ｐゴシック" pitchFamily="34" charset="-128"/>
            </a:endParaRPr>
          </a:p>
          <a:p>
            <a:pPr>
              <a:lnSpc>
                <a:spcPct val="80000"/>
              </a:lnSpc>
            </a:pPr>
            <a:endParaRPr lang="en-NZ" altLang="en-US" sz="1400" dirty="0">
              <a:ea typeface="ＭＳ Ｐゴシック" pitchFamily="34" charset="-128"/>
            </a:endParaRPr>
          </a:p>
          <a:p>
            <a:pPr marL="0" indent="0">
              <a:lnSpc>
                <a:spcPct val="80000"/>
              </a:lnSpc>
              <a:buNone/>
            </a:pPr>
            <a:endParaRPr lang="en-NZ" altLang="en-US" sz="1400" dirty="0">
              <a:ea typeface="ＭＳ Ｐゴシック" pitchFamily="34" charset="-128"/>
            </a:endParaRPr>
          </a:p>
          <a:p>
            <a:pPr marL="0" indent="0">
              <a:lnSpc>
                <a:spcPct val="80000"/>
              </a:lnSpc>
              <a:buNone/>
            </a:pPr>
            <a:endParaRPr lang="en-NZ" altLang="en-US" sz="1400" dirty="0">
              <a:ea typeface="ＭＳ Ｐゴシック" pitchFamily="34" charset="-128"/>
            </a:endParaRPr>
          </a:p>
          <a:p>
            <a:pPr>
              <a:lnSpc>
                <a:spcPct val="80000"/>
              </a:lnSpc>
            </a:pPr>
            <a:endParaRPr lang="en-NZ" altLang="en-US" sz="1400" dirty="0">
              <a:ea typeface="ＭＳ Ｐゴシック" pitchFamily="34" charset="-128"/>
            </a:endParaRPr>
          </a:p>
        </p:txBody>
      </p:sp>
      <p:sp>
        <p:nvSpPr>
          <p:cNvPr id="10" name="Rectangle 3"/>
          <p:cNvSpPr>
            <a:spLocks noGrp="1"/>
          </p:cNvSpPr>
          <p:nvPr>
            <p:ph type="title"/>
          </p:nvPr>
        </p:nvSpPr>
        <p:spPr>
          <a:xfrm>
            <a:off x="1703388" y="188640"/>
            <a:ext cx="8964612" cy="792162"/>
          </a:xfrm>
        </p:spPr>
        <p:txBody>
          <a:bodyPr>
            <a:normAutofit/>
          </a:bodyPr>
          <a:lstStyle/>
          <a:p>
            <a:r>
              <a:rPr lang="en-US" altLang="en-US" sz="2800" dirty="0">
                <a:latin typeface="+mn-lt"/>
                <a:ea typeface="+mn-ea"/>
                <a:cs typeface="+mn-cs"/>
              </a:rPr>
              <a:t>Setbacks - Development example</a:t>
            </a:r>
          </a:p>
        </p:txBody>
      </p:sp>
    </p:spTree>
    <p:extLst>
      <p:ext uri="{BB962C8B-B14F-4D97-AF65-F5344CB8AC3E}">
        <p14:creationId xmlns:p14="http://schemas.microsoft.com/office/powerpoint/2010/main" val="1304267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p:cNvSpPr txBox="1">
            <a:spLocks/>
          </p:cNvSpPr>
          <p:nvPr/>
        </p:nvSpPr>
        <p:spPr>
          <a:xfrm>
            <a:off x="1709555" y="4416733"/>
            <a:ext cx="8795879" cy="203971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buNone/>
            </a:pPr>
            <a:r>
              <a:rPr lang="en-NZ" altLang="en-US" sz="1400" b="1" dirty="0">
                <a:solidFill>
                  <a:srgbClr val="002060"/>
                </a:solidFill>
              </a:rPr>
              <a:t>Garage setbacks from the street at </a:t>
            </a:r>
            <a:r>
              <a:rPr lang="en-NZ" altLang="en-US" sz="1400" b="1" dirty="0" err="1">
                <a:solidFill>
                  <a:srgbClr val="002060"/>
                </a:solidFill>
              </a:rPr>
              <a:t>Hobsonville</a:t>
            </a:r>
            <a:r>
              <a:rPr lang="en-NZ" altLang="en-US" sz="1400" b="1" dirty="0">
                <a:solidFill>
                  <a:srgbClr val="002060"/>
                </a:solidFill>
              </a:rPr>
              <a:t> Point </a:t>
            </a:r>
          </a:p>
          <a:p>
            <a:pPr>
              <a:lnSpc>
                <a:spcPct val="120000"/>
              </a:lnSpc>
            </a:pPr>
            <a:r>
              <a:rPr lang="en-NZ" altLang="en-US" sz="1400" dirty="0">
                <a:solidFill>
                  <a:srgbClr val="002060"/>
                </a:solidFill>
              </a:rPr>
              <a:t>The garages at right are set back 5.5m to allow a clear footpath and, in combination with low frontage landscaping, minimise the appearance of cars parked in front of the garage door</a:t>
            </a:r>
            <a:endParaRPr lang="en-NZ" altLang="en-US" sz="1400">
              <a:solidFill>
                <a:srgbClr val="002060"/>
              </a:solidFill>
            </a:endParaRPr>
          </a:p>
          <a:p>
            <a:pPr>
              <a:lnSpc>
                <a:spcPct val="120000"/>
              </a:lnSpc>
            </a:pPr>
            <a:r>
              <a:rPr lang="en-NZ" altLang="en-US" sz="1400">
                <a:solidFill>
                  <a:srgbClr val="002060"/>
                </a:solidFill>
              </a:rPr>
              <a:t>Illegal </a:t>
            </a:r>
            <a:r>
              <a:rPr lang="en-NZ" altLang="en-US" sz="1400" dirty="0">
                <a:solidFill>
                  <a:srgbClr val="002060"/>
                </a:solidFill>
              </a:rPr>
              <a:t>parking (left) with shallow setback, meaning that a car parked in front of the garage door blocks the footpath.</a:t>
            </a:r>
          </a:p>
          <a:p>
            <a:pPr marL="0" indent="0">
              <a:lnSpc>
                <a:spcPct val="80000"/>
              </a:lnSpc>
              <a:buNone/>
            </a:pPr>
            <a:endParaRPr lang="en-NZ" altLang="en-US" sz="1400" dirty="0">
              <a:ea typeface="ＭＳ Ｐゴシック" pitchFamily="34" charset="-128"/>
            </a:endParaRPr>
          </a:p>
          <a:p>
            <a:pPr marL="0" indent="0">
              <a:lnSpc>
                <a:spcPct val="80000"/>
              </a:lnSpc>
              <a:buNone/>
            </a:pPr>
            <a:endParaRPr lang="en-NZ" altLang="en-US" sz="1400" dirty="0">
              <a:ea typeface="ＭＳ Ｐゴシック" pitchFamily="34" charset="-128"/>
            </a:endParaRPr>
          </a:p>
          <a:p>
            <a:pPr>
              <a:lnSpc>
                <a:spcPct val="80000"/>
              </a:lnSpc>
            </a:pPr>
            <a:endParaRPr lang="en-NZ" altLang="en-US" sz="1400" dirty="0">
              <a:ea typeface="ＭＳ Ｐゴシック" pitchFamily="34" charset="-128"/>
            </a:endParaRPr>
          </a:p>
          <a:p>
            <a:pPr marL="0" indent="0">
              <a:lnSpc>
                <a:spcPct val="80000"/>
              </a:lnSpc>
              <a:buNone/>
            </a:pPr>
            <a:endParaRPr lang="en-NZ" altLang="en-US" sz="1400" dirty="0">
              <a:ea typeface="ＭＳ Ｐゴシック" pitchFamily="34" charset="-128"/>
            </a:endParaRPr>
          </a:p>
          <a:p>
            <a:pPr marL="0" indent="0">
              <a:lnSpc>
                <a:spcPct val="80000"/>
              </a:lnSpc>
              <a:buNone/>
            </a:pPr>
            <a:endParaRPr lang="en-NZ" altLang="en-US" sz="1400" dirty="0">
              <a:ea typeface="ＭＳ Ｐゴシック" pitchFamily="34" charset="-128"/>
            </a:endParaRPr>
          </a:p>
          <a:p>
            <a:pPr>
              <a:lnSpc>
                <a:spcPct val="80000"/>
              </a:lnSpc>
            </a:pPr>
            <a:endParaRPr lang="en-NZ" altLang="en-US" sz="1400" dirty="0">
              <a:ea typeface="ＭＳ Ｐゴシック" pitchFamily="34" charset="-128"/>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6219" y="1196752"/>
            <a:ext cx="3936438" cy="2952328"/>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2691" y="1196752"/>
            <a:ext cx="3936437" cy="2952328"/>
          </a:xfrm>
          <a:prstGeom prst="rect">
            <a:avLst/>
          </a:prstGeom>
        </p:spPr>
      </p:pic>
      <p:sp>
        <p:nvSpPr>
          <p:cNvPr id="10" name="Rectangle 3"/>
          <p:cNvSpPr>
            <a:spLocks noGrp="1"/>
          </p:cNvSpPr>
          <p:nvPr>
            <p:ph type="title"/>
          </p:nvPr>
        </p:nvSpPr>
        <p:spPr>
          <a:xfrm>
            <a:off x="1703388" y="188640"/>
            <a:ext cx="8964612" cy="792162"/>
          </a:xfrm>
        </p:spPr>
        <p:txBody>
          <a:bodyPr>
            <a:normAutofit/>
          </a:bodyPr>
          <a:lstStyle/>
          <a:p>
            <a:r>
              <a:rPr lang="en-US" altLang="en-US" sz="2800" dirty="0">
                <a:latin typeface="+mn-lt"/>
                <a:ea typeface="+mn-ea"/>
                <a:cs typeface="+mn-cs"/>
              </a:rPr>
              <a:t>Garage setback</a:t>
            </a:r>
          </a:p>
        </p:txBody>
      </p:sp>
    </p:spTree>
    <p:extLst>
      <p:ext uri="{BB962C8B-B14F-4D97-AF65-F5344CB8AC3E}">
        <p14:creationId xmlns:p14="http://schemas.microsoft.com/office/powerpoint/2010/main" val="32686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488488" y="5085184"/>
            <a:ext cx="179512"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Rectangle 4"/>
          <p:cNvSpPr txBox="1">
            <a:spLocks/>
          </p:cNvSpPr>
          <p:nvPr/>
        </p:nvSpPr>
        <p:spPr>
          <a:xfrm>
            <a:off x="1727385" y="4240520"/>
            <a:ext cx="8795879" cy="187220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buNone/>
            </a:pPr>
            <a:r>
              <a:rPr lang="en-NZ" altLang="en-US" sz="1400" b="1" dirty="0">
                <a:solidFill>
                  <a:srgbClr val="002060"/>
                </a:solidFill>
              </a:rPr>
              <a:t>Auckland - 3 Exmouth Street</a:t>
            </a:r>
          </a:p>
          <a:p>
            <a:pPr>
              <a:lnSpc>
                <a:spcPct val="120000"/>
              </a:lnSpc>
            </a:pPr>
            <a:r>
              <a:rPr lang="en-NZ" altLang="en-US" sz="1400" dirty="0">
                <a:solidFill>
                  <a:srgbClr val="002060"/>
                </a:solidFill>
              </a:rPr>
              <a:t>These facades are in the order of 7m apart at ground, and with balconies cantilevering an estimated 1.2 metres, around 4.6 metres apart at the upper levels.</a:t>
            </a:r>
          </a:p>
          <a:p>
            <a:pPr>
              <a:lnSpc>
                <a:spcPct val="120000"/>
              </a:lnSpc>
            </a:pPr>
            <a:r>
              <a:rPr lang="en-NZ" altLang="en-US" sz="1400" dirty="0">
                <a:solidFill>
                  <a:srgbClr val="002060"/>
                </a:solidFill>
              </a:rPr>
              <a:t>The image at right shows limited setback from the side boundary, which might allow this development to be built out, resulting in extremely poor amenity outcomes. The proposed outlook space controls would not permit such a solution.</a:t>
            </a:r>
          </a:p>
          <a:p>
            <a:pPr marL="0" indent="0">
              <a:lnSpc>
                <a:spcPct val="80000"/>
              </a:lnSpc>
              <a:buNone/>
            </a:pPr>
            <a:endParaRPr lang="en-NZ" altLang="en-US" sz="1400" dirty="0">
              <a:ea typeface="ＭＳ Ｐゴシック" pitchFamily="34" charset="-128"/>
            </a:endParaRPr>
          </a:p>
          <a:p>
            <a:pPr marL="0" indent="0">
              <a:lnSpc>
                <a:spcPct val="80000"/>
              </a:lnSpc>
              <a:buNone/>
            </a:pPr>
            <a:endParaRPr lang="en-NZ" altLang="en-US" sz="1400" dirty="0">
              <a:ea typeface="ＭＳ Ｐゴシック" pitchFamily="34" charset="-128"/>
            </a:endParaRPr>
          </a:p>
          <a:p>
            <a:pPr>
              <a:lnSpc>
                <a:spcPct val="80000"/>
              </a:lnSpc>
            </a:pPr>
            <a:endParaRPr lang="en-NZ" altLang="en-US" sz="1400" dirty="0">
              <a:ea typeface="ＭＳ Ｐゴシック" pitchFamily="34" charset="-128"/>
            </a:endParaRPr>
          </a:p>
          <a:p>
            <a:pPr marL="0" indent="0">
              <a:lnSpc>
                <a:spcPct val="80000"/>
              </a:lnSpc>
              <a:buNone/>
            </a:pPr>
            <a:endParaRPr lang="en-NZ" altLang="en-US" sz="1400" dirty="0">
              <a:ea typeface="ＭＳ Ｐゴシック" pitchFamily="34" charset="-128"/>
            </a:endParaRPr>
          </a:p>
          <a:p>
            <a:pPr marL="0" indent="0">
              <a:lnSpc>
                <a:spcPct val="80000"/>
              </a:lnSpc>
              <a:buNone/>
            </a:pPr>
            <a:endParaRPr lang="en-NZ" altLang="en-US" sz="1400" dirty="0">
              <a:ea typeface="ＭＳ Ｐゴシック" pitchFamily="34" charset="-128"/>
            </a:endParaRPr>
          </a:p>
          <a:p>
            <a:pPr>
              <a:lnSpc>
                <a:spcPct val="80000"/>
              </a:lnSpc>
            </a:pPr>
            <a:endParaRPr lang="en-NZ" altLang="en-US" sz="1400" dirty="0">
              <a:ea typeface="ＭＳ Ｐゴシック" pitchFamily="34" charset="-128"/>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0521" y="899389"/>
            <a:ext cx="4296229" cy="3222172"/>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7034" y="926908"/>
            <a:ext cx="4296230" cy="3222172"/>
          </a:xfrm>
          <a:prstGeom prst="rect">
            <a:avLst/>
          </a:prstGeom>
        </p:spPr>
      </p:pic>
      <p:sp>
        <p:nvSpPr>
          <p:cNvPr id="10" name="Rectangle 3"/>
          <p:cNvSpPr>
            <a:spLocks noGrp="1"/>
          </p:cNvSpPr>
          <p:nvPr>
            <p:ph type="title"/>
          </p:nvPr>
        </p:nvSpPr>
        <p:spPr>
          <a:xfrm>
            <a:off x="1703388" y="188640"/>
            <a:ext cx="8964612" cy="792162"/>
          </a:xfrm>
        </p:spPr>
        <p:txBody>
          <a:bodyPr>
            <a:normAutofit/>
          </a:bodyPr>
          <a:lstStyle/>
          <a:p>
            <a:r>
              <a:rPr lang="en-US" altLang="en-US" sz="2800" dirty="0">
                <a:latin typeface="+mn-lt"/>
                <a:ea typeface="+mn-ea"/>
                <a:cs typeface="+mn-cs"/>
              </a:rPr>
              <a:t>Space between buildings - Development example</a:t>
            </a:r>
          </a:p>
        </p:txBody>
      </p:sp>
    </p:spTree>
    <p:extLst>
      <p:ext uri="{BB962C8B-B14F-4D97-AF65-F5344CB8AC3E}">
        <p14:creationId xmlns:p14="http://schemas.microsoft.com/office/powerpoint/2010/main" val="11482315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A175B8391C5E4B85E58C51A2610E6B" ma:contentTypeVersion="18" ma:contentTypeDescription="Create a new document." ma:contentTypeScope="" ma:versionID="a43476cd388dc6731c7ac41990969953">
  <xsd:schema xmlns:xsd="http://www.w3.org/2001/XMLSchema" xmlns:xs="http://www.w3.org/2001/XMLSchema" xmlns:p="http://schemas.microsoft.com/office/2006/metadata/properties" xmlns:ns2="6d659cad-a6a6-470e-a0e8-3ca15348356d" xmlns:ns3="23e770ca-8157-410c-a7b9-5d7d688a418a" xmlns:ns4="62998486-d3a7-4f43-aa49-78f5d5394aaa" targetNamespace="http://schemas.microsoft.com/office/2006/metadata/properties" ma:root="true" ma:fieldsID="8d8fb6688f84bbffe32481fe42ba3dda" ns2:_="" ns3:_="" ns4:_="">
    <xsd:import namespace="6d659cad-a6a6-470e-a0e8-3ca15348356d"/>
    <xsd:import namespace="23e770ca-8157-410c-a7b9-5d7d688a418a"/>
    <xsd:import namespace="62998486-d3a7-4f43-aa49-78f5d5394aa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659cad-a6a6-470e-a0e8-3ca1534835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c6db215-7369-434b-bf16-56c2b33315ee"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e770ca-8157-410c-a7b9-5d7d688a418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2998486-d3a7-4f43-aa49-78f5d5394aaa"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a8153c97-80db-4c8b-97d2-9c4f60a32e48}" ma:internalName="TaxCatchAll" ma:showField="CatchAllData" ma:web="62998486-d3a7-4f43-aa49-78f5d5394a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d659cad-a6a6-470e-a0e8-3ca15348356d">
      <Terms xmlns="http://schemas.microsoft.com/office/infopath/2007/PartnerControls"/>
    </lcf76f155ced4ddcb4097134ff3c332f>
    <TaxCatchAll xmlns="62998486-d3a7-4f43-aa49-78f5d5394aa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25CC65E-7A86-4102-997A-15EB3B5F99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659cad-a6a6-470e-a0e8-3ca15348356d"/>
    <ds:schemaRef ds:uri="23e770ca-8157-410c-a7b9-5d7d688a418a"/>
    <ds:schemaRef ds:uri="62998486-d3a7-4f43-aa49-78f5d5394a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E6FEA4A-4108-4D71-9C89-FF5502906934}">
  <ds:schemaRefs>
    <ds:schemaRef ds:uri="http://purl.org/dc/elements/1.1/"/>
    <ds:schemaRef ds:uri="http://purl.org/dc/terms/"/>
    <ds:schemaRef ds:uri="62998486-d3a7-4f43-aa49-78f5d5394aaa"/>
    <ds:schemaRef ds:uri="http://schemas.microsoft.com/office/2006/metadata/properties"/>
    <ds:schemaRef ds:uri="23e770ca-8157-410c-a7b9-5d7d688a418a"/>
    <ds:schemaRef ds:uri="6d659cad-a6a6-470e-a0e8-3ca15348356d"/>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5EFC0668-22FB-4C5B-AF44-878A47A38D5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91</TotalTime>
  <Words>781</Words>
  <Application>Microsoft Office PowerPoint</Application>
  <PresentationFormat>Widescreen</PresentationFormat>
  <Paragraphs>88</Paragraphs>
  <Slides>19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ＭＳ Ｐゴシック</vt: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Setbacks - Development example</vt:lpstr>
      <vt:lpstr>Garage setback</vt:lpstr>
      <vt:lpstr>Space between buildings - Development example</vt:lpstr>
      <vt:lpstr>Frontage and glazing</vt:lpstr>
      <vt:lpstr>Garage Door Widths Development example</vt:lpstr>
      <vt:lpstr>PowerPoint Presentation</vt:lpstr>
      <vt:lpstr>PowerPoint Presentation</vt:lpstr>
      <vt:lpstr>Front fences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Andrew Burns</dc:creator>
  <cp:lastModifiedBy>Andrew Burns</cp:lastModifiedBy>
  <cp:revision>1</cp:revision>
  <dcterms:created xsi:type="dcterms:W3CDTF">2025-08-30T00:44:57Z</dcterms:created>
  <dcterms:modified xsi:type="dcterms:W3CDTF">2025-09-01T04:21:23Z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0x010100C0A175B8391C5E4B85E58C51A2610E6B</vt:lpwstr>
  </property>
  <property fmtid="{D5CDD505-2E9C-101B-9397-08002B2CF9AE}" pid="3" name="MediaServiceImageTags">
    <vt:lpwstr/>
  </property>
</Properties>
</file>